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66" r:id="rId6"/>
    <p:sldId id="267" r:id="rId7"/>
    <p:sldId id="264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63" r:id="rId16"/>
  </p:sldIdLst>
  <p:sldSz cx="18288000" cy="10287000"/>
  <p:notesSz cx="6858000" cy="9144000"/>
  <p:embeddedFontLst>
    <p:embeddedFont>
      <p:font typeface="Abadi" panose="020F0502020204030204" pitchFamily="34" charset="0"/>
      <p:regular r:id="rId17"/>
    </p:embeddedFont>
    <p:embeddedFont>
      <p:font typeface="Aptos Narrow" panose="020B0004020202020204" pitchFamily="34" charset="0"/>
      <p:regular r:id="rId18"/>
      <p:bold r:id="rId19"/>
      <p:italic r:id="rId20"/>
      <p:boldItalic r:id="rId21"/>
    </p:embeddedFont>
    <p:embeddedFont>
      <p:font typeface="Montserrat Heavy" panose="020B0604020202020204" charset="0"/>
      <p:regular r:id="rId22"/>
    </p:embeddedFont>
    <p:embeddedFont>
      <p:font typeface="Montserrat Medium" panose="020F0502020204030204" pitchFamily="2" charset="0"/>
      <p:regular r:id="rId23"/>
      <p:italic r:id="rId24"/>
    </p:embeddedFont>
    <p:embeddedFont>
      <p:font typeface="Trebuchet MS" panose="020B0603020202020204" pitchFamily="34" charset="0"/>
      <p:regular r:id="rId25"/>
      <p:bold r:id="rId26"/>
      <p:italic r:id="rId27"/>
      <p:bold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FF9F50-4AAC-44AB-B9C1-29F3BB9A4417}" v="91" dt="2025-04-23T22:50:05.5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5" d="100"/>
          <a:sy n="55" d="100"/>
        </p:scale>
        <p:origin x="864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halia Montealegre Triana" userId="b7773f18-98bd-45dc-9b3a-6e30873d3515" providerId="ADAL" clId="{94FF9F50-4AAC-44AB-B9C1-29F3BB9A4417}"/>
    <pc:docChg chg="undo custSel delSld modSld">
      <pc:chgData name="Nathalia Montealegre Triana" userId="b7773f18-98bd-45dc-9b3a-6e30873d3515" providerId="ADAL" clId="{94FF9F50-4AAC-44AB-B9C1-29F3BB9A4417}" dt="2025-04-23T22:50:05.543" v="692" actId="1076"/>
      <pc:docMkLst>
        <pc:docMk/>
      </pc:docMkLst>
      <pc:sldChg chg="delSp">
        <pc:chgData name="Nathalia Montealegre Triana" userId="b7773f18-98bd-45dc-9b3a-6e30873d3515" providerId="ADAL" clId="{94FF9F50-4AAC-44AB-B9C1-29F3BB9A4417}" dt="2025-04-23T16:22:45.125" v="145" actId="478"/>
        <pc:sldMkLst>
          <pc:docMk/>
          <pc:sldMk cId="0" sldId="256"/>
        </pc:sldMkLst>
        <pc:picChg chg="del">
          <ac:chgData name="Nathalia Montealegre Triana" userId="b7773f18-98bd-45dc-9b3a-6e30873d3515" providerId="ADAL" clId="{94FF9F50-4AAC-44AB-B9C1-29F3BB9A4417}" dt="2025-04-23T16:22:45.125" v="145" actId="478"/>
          <ac:picMkLst>
            <pc:docMk/>
            <pc:sldMk cId="0" sldId="256"/>
            <ac:picMk id="4" creationId="{047C6F8D-E992-3151-4ED0-93EF7651AEFF}"/>
          </ac:picMkLst>
        </pc:picChg>
      </pc:sldChg>
      <pc:sldChg chg="addSp delSp modSp mod">
        <pc:chgData name="Nathalia Montealegre Triana" userId="b7773f18-98bd-45dc-9b3a-6e30873d3515" providerId="ADAL" clId="{94FF9F50-4AAC-44AB-B9C1-29F3BB9A4417}" dt="2025-04-23T16:01:44.222" v="137"/>
        <pc:sldMkLst>
          <pc:docMk/>
          <pc:sldMk cId="0" sldId="257"/>
        </pc:sldMkLst>
        <pc:spChg chg="mod">
          <ac:chgData name="Nathalia Montealegre Triana" userId="b7773f18-98bd-45dc-9b3a-6e30873d3515" providerId="ADAL" clId="{94FF9F50-4AAC-44AB-B9C1-29F3BB9A4417}" dt="2025-04-23T14:31:05.713" v="102" actId="1076"/>
          <ac:spMkLst>
            <pc:docMk/>
            <pc:sldMk cId="0" sldId="257"/>
            <ac:spMk id="3" creationId="{00000000-0000-0000-0000-000000000000}"/>
          </ac:spMkLst>
        </pc:spChg>
        <pc:spChg chg="del mod">
          <ac:chgData name="Nathalia Montealegre Triana" userId="b7773f18-98bd-45dc-9b3a-6e30873d3515" providerId="ADAL" clId="{94FF9F50-4AAC-44AB-B9C1-29F3BB9A4417}" dt="2025-04-23T14:30:51.676" v="73"/>
          <ac:spMkLst>
            <pc:docMk/>
            <pc:sldMk cId="0" sldId="257"/>
            <ac:spMk id="4" creationId="{00000000-0000-0000-0000-000000000000}"/>
          </ac:spMkLst>
        </pc:spChg>
        <pc:spChg chg="add mod">
          <ac:chgData name="Nathalia Montealegre Triana" userId="b7773f18-98bd-45dc-9b3a-6e30873d3515" providerId="ADAL" clId="{94FF9F50-4AAC-44AB-B9C1-29F3BB9A4417}" dt="2025-04-23T14:40:13.962" v="111" actId="1076"/>
          <ac:spMkLst>
            <pc:docMk/>
            <pc:sldMk cId="0" sldId="257"/>
            <ac:spMk id="12" creationId="{F18C8E91-E4B7-185E-39BA-697967FB4648}"/>
          </ac:spMkLst>
        </pc:spChg>
        <pc:picChg chg="mod">
          <ac:chgData name="Nathalia Montealegre Triana" userId="b7773f18-98bd-45dc-9b3a-6e30873d3515" providerId="ADAL" clId="{94FF9F50-4AAC-44AB-B9C1-29F3BB9A4417}" dt="2025-04-23T14:40:10.968" v="110" actId="1076"/>
          <ac:picMkLst>
            <pc:docMk/>
            <pc:sldMk cId="0" sldId="257"/>
            <ac:picMk id="10" creationId="{E2E7E5FC-130A-22F6-B415-44E803603743}"/>
          </ac:picMkLst>
        </pc:picChg>
        <pc:picChg chg="add mod">
          <ac:chgData name="Nathalia Montealegre Triana" userId="b7773f18-98bd-45dc-9b3a-6e30873d3515" providerId="ADAL" clId="{94FF9F50-4AAC-44AB-B9C1-29F3BB9A4417}" dt="2025-04-23T16:01:44.222" v="137"/>
          <ac:picMkLst>
            <pc:docMk/>
            <pc:sldMk cId="0" sldId="257"/>
            <ac:picMk id="13" creationId="{EF32ED13-1807-52C6-4184-F787B57DA2EE}"/>
          </ac:picMkLst>
        </pc:picChg>
      </pc:sldChg>
      <pc:sldChg chg="addSp delSp modSp mod">
        <pc:chgData name="Nathalia Montealegre Triana" userId="b7773f18-98bd-45dc-9b3a-6e30873d3515" providerId="ADAL" clId="{94FF9F50-4AAC-44AB-B9C1-29F3BB9A4417}" dt="2025-04-23T16:24:05.277" v="172" actId="14100"/>
        <pc:sldMkLst>
          <pc:docMk/>
          <pc:sldMk cId="0" sldId="258"/>
        </pc:sldMkLst>
        <pc:spChg chg="mod">
          <ac:chgData name="Nathalia Montealegre Triana" userId="b7773f18-98bd-45dc-9b3a-6e30873d3515" providerId="ADAL" clId="{94FF9F50-4AAC-44AB-B9C1-29F3BB9A4417}" dt="2025-04-23T16:23:51.112" v="161" actId="14100"/>
          <ac:spMkLst>
            <pc:docMk/>
            <pc:sldMk cId="0" sldId="258"/>
            <ac:spMk id="3" creationId="{00000000-0000-0000-0000-000000000000}"/>
          </ac:spMkLst>
        </pc:spChg>
        <pc:spChg chg="del">
          <ac:chgData name="Nathalia Montealegre Triana" userId="b7773f18-98bd-45dc-9b3a-6e30873d3515" providerId="ADAL" clId="{94FF9F50-4AAC-44AB-B9C1-29F3BB9A4417}" dt="2025-04-23T16:01:48.302" v="140" actId="478"/>
          <ac:spMkLst>
            <pc:docMk/>
            <pc:sldMk cId="0" sldId="258"/>
            <ac:spMk id="4" creationId="{00000000-0000-0000-0000-000000000000}"/>
          </ac:spMkLst>
        </pc:spChg>
        <pc:spChg chg="mod">
          <ac:chgData name="Nathalia Montealegre Triana" userId="b7773f18-98bd-45dc-9b3a-6e30873d3515" providerId="ADAL" clId="{94FF9F50-4AAC-44AB-B9C1-29F3BB9A4417}" dt="2025-04-23T16:23:42.830" v="159" actId="20577"/>
          <ac:spMkLst>
            <pc:docMk/>
            <pc:sldMk cId="0" sldId="258"/>
            <ac:spMk id="5" creationId="{00000000-0000-0000-0000-000000000000}"/>
          </ac:spMkLst>
        </pc:spChg>
        <pc:spChg chg="mod">
          <ac:chgData name="Nathalia Montealegre Triana" userId="b7773f18-98bd-45dc-9b3a-6e30873d3515" providerId="ADAL" clId="{94FF9F50-4AAC-44AB-B9C1-29F3BB9A4417}" dt="2025-04-23T16:24:05.277" v="172" actId="14100"/>
          <ac:spMkLst>
            <pc:docMk/>
            <pc:sldMk cId="0" sldId="258"/>
            <ac:spMk id="7" creationId="{00000000-0000-0000-0000-000000000000}"/>
          </ac:spMkLst>
        </pc:spChg>
        <pc:grpChg chg="mod">
          <ac:chgData name="Nathalia Montealegre Triana" userId="b7773f18-98bd-45dc-9b3a-6e30873d3515" providerId="ADAL" clId="{94FF9F50-4AAC-44AB-B9C1-29F3BB9A4417}" dt="2025-04-23T16:23:48.848" v="160" actId="1076"/>
          <ac:grpSpMkLst>
            <pc:docMk/>
            <pc:sldMk cId="0" sldId="258"/>
            <ac:grpSpMk id="8" creationId="{00000000-0000-0000-0000-000000000000}"/>
          </ac:grpSpMkLst>
        </pc:grpChg>
        <pc:picChg chg="add del mod">
          <ac:chgData name="Nathalia Montealegre Triana" userId="b7773f18-98bd-45dc-9b3a-6e30873d3515" providerId="ADAL" clId="{94FF9F50-4AAC-44AB-B9C1-29F3BB9A4417}" dt="2025-04-23T15:59:53.169" v="126" actId="478"/>
          <ac:picMkLst>
            <pc:docMk/>
            <pc:sldMk cId="0" sldId="258"/>
            <ac:picMk id="11" creationId="{D2225502-56EC-D73D-624E-0765B9E2EE2C}"/>
          </ac:picMkLst>
        </pc:picChg>
        <pc:picChg chg="add mod">
          <ac:chgData name="Nathalia Montealegre Triana" userId="b7773f18-98bd-45dc-9b3a-6e30873d3515" providerId="ADAL" clId="{94FF9F50-4AAC-44AB-B9C1-29F3BB9A4417}" dt="2025-04-23T16:01:49.473" v="141" actId="1076"/>
          <ac:picMkLst>
            <pc:docMk/>
            <pc:sldMk cId="0" sldId="258"/>
            <ac:picMk id="12" creationId="{30D602EE-96F8-65A3-1B1A-9E97E97B1FCA}"/>
          </ac:picMkLst>
        </pc:picChg>
        <pc:picChg chg="add del mod">
          <ac:chgData name="Nathalia Montealegre Triana" userId="b7773f18-98bd-45dc-9b3a-6e30873d3515" providerId="ADAL" clId="{94FF9F50-4AAC-44AB-B9C1-29F3BB9A4417}" dt="2025-04-23T16:01:53.124" v="143" actId="478"/>
          <ac:picMkLst>
            <pc:docMk/>
            <pc:sldMk cId="0" sldId="258"/>
            <ac:picMk id="13" creationId="{0C4D7463-53E0-8477-93BD-879E3FE202B4}"/>
          </ac:picMkLst>
        </pc:picChg>
      </pc:sldChg>
      <pc:sldChg chg="del">
        <pc:chgData name="Nathalia Montealegre Triana" userId="b7773f18-98bd-45dc-9b3a-6e30873d3515" providerId="ADAL" clId="{94FF9F50-4AAC-44AB-B9C1-29F3BB9A4417}" dt="2025-04-23T14:29:12.817" v="0" actId="47"/>
        <pc:sldMkLst>
          <pc:docMk/>
          <pc:sldMk cId="0" sldId="259"/>
        </pc:sldMkLst>
      </pc:sldChg>
      <pc:sldChg chg="del">
        <pc:chgData name="Nathalia Montealegre Triana" userId="b7773f18-98bd-45dc-9b3a-6e30873d3515" providerId="ADAL" clId="{94FF9F50-4AAC-44AB-B9C1-29F3BB9A4417}" dt="2025-04-23T14:29:13.415" v="1" actId="47"/>
        <pc:sldMkLst>
          <pc:docMk/>
          <pc:sldMk cId="0" sldId="261"/>
        </pc:sldMkLst>
      </pc:sldChg>
      <pc:sldChg chg="del">
        <pc:chgData name="Nathalia Montealegre Triana" userId="b7773f18-98bd-45dc-9b3a-6e30873d3515" providerId="ADAL" clId="{94FF9F50-4AAC-44AB-B9C1-29F3BB9A4417}" dt="2025-04-23T14:29:38.760" v="34" actId="47"/>
        <pc:sldMkLst>
          <pc:docMk/>
          <pc:sldMk cId="0" sldId="262"/>
        </pc:sldMkLst>
      </pc:sldChg>
      <pc:sldChg chg="addSp modSp mod">
        <pc:chgData name="Nathalia Montealegre Triana" userId="b7773f18-98bd-45dc-9b3a-6e30873d3515" providerId="ADAL" clId="{94FF9F50-4AAC-44AB-B9C1-29F3BB9A4417}" dt="2025-04-23T16:25:26.523" v="274" actId="1076"/>
        <pc:sldMkLst>
          <pc:docMk/>
          <pc:sldMk cId="996889449" sldId="264"/>
        </pc:sldMkLst>
        <pc:spChg chg="add mod">
          <ac:chgData name="Nathalia Montealegre Triana" userId="b7773f18-98bd-45dc-9b3a-6e30873d3515" providerId="ADAL" clId="{94FF9F50-4AAC-44AB-B9C1-29F3BB9A4417}" dt="2025-04-23T16:25:22.154" v="272" actId="1076"/>
          <ac:spMkLst>
            <pc:docMk/>
            <pc:sldMk cId="996889449" sldId="264"/>
            <ac:spMk id="4" creationId="{3699C8B7-77BE-8E1B-B82B-04D32266BC64}"/>
          </ac:spMkLst>
        </pc:spChg>
        <pc:spChg chg="mod">
          <ac:chgData name="Nathalia Montealegre Triana" userId="b7773f18-98bd-45dc-9b3a-6e30873d3515" providerId="ADAL" clId="{94FF9F50-4AAC-44AB-B9C1-29F3BB9A4417}" dt="2025-04-23T16:25:24.725" v="273"/>
          <ac:spMkLst>
            <pc:docMk/>
            <pc:sldMk cId="996889449" sldId="264"/>
            <ac:spMk id="6" creationId="{C27AE938-E531-A71C-787E-009E4FBBA6E5}"/>
          </ac:spMkLst>
        </pc:spChg>
        <pc:spChg chg="mod">
          <ac:chgData name="Nathalia Montealegre Triana" userId="b7773f18-98bd-45dc-9b3a-6e30873d3515" providerId="ADAL" clId="{94FF9F50-4AAC-44AB-B9C1-29F3BB9A4417}" dt="2025-04-23T16:25:24.725" v="273"/>
          <ac:spMkLst>
            <pc:docMk/>
            <pc:sldMk cId="996889449" sldId="264"/>
            <ac:spMk id="7" creationId="{F7A66984-321C-B187-D755-68782BA2BEE7}"/>
          </ac:spMkLst>
        </pc:spChg>
        <pc:grpChg chg="add mod">
          <ac:chgData name="Nathalia Montealegre Triana" userId="b7773f18-98bd-45dc-9b3a-6e30873d3515" providerId="ADAL" clId="{94FF9F50-4AAC-44AB-B9C1-29F3BB9A4417}" dt="2025-04-23T16:25:26.523" v="274" actId="1076"/>
          <ac:grpSpMkLst>
            <pc:docMk/>
            <pc:sldMk cId="996889449" sldId="264"/>
            <ac:grpSpMk id="5" creationId="{D4EF1409-B3CA-3E1A-D2C5-DD4599BA589A}"/>
          </ac:grpSpMkLst>
        </pc:grpChg>
      </pc:sldChg>
      <pc:sldChg chg="addSp delSp modSp mod">
        <pc:chgData name="Nathalia Montealegre Triana" userId="b7773f18-98bd-45dc-9b3a-6e30873d3515" providerId="ADAL" clId="{94FF9F50-4AAC-44AB-B9C1-29F3BB9A4417}" dt="2025-04-23T16:00:18.937" v="136" actId="478"/>
        <pc:sldMkLst>
          <pc:docMk/>
          <pc:sldMk cId="2831736907" sldId="265"/>
        </pc:sldMkLst>
        <pc:spChg chg="del mod">
          <ac:chgData name="Nathalia Montealegre Triana" userId="b7773f18-98bd-45dc-9b3a-6e30873d3515" providerId="ADAL" clId="{94FF9F50-4AAC-44AB-B9C1-29F3BB9A4417}" dt="2025-04-23T14:40:27.875" v="114" actId="478"/>
          <ac:spMkLst>
            <pc:docMk/>
            <pc:sldMk cId="2831736907" sldId="265"/>
            <ac:spMk id="2" creationId="{BFF75212-2BF0-8625-356E-64B073DA417B}"/>
          </ac:spMkLst>
        </pc:spChg>
        <pc:spChg chg="del">
          <ac:chgData name="Nathalia Montealegre Triana" userId="b7773f18-98bd-45dc-9b3a-6e30873d3515" providerId="ADAL" clId="{94FF9F50-4AAC-44AB-B9C1-29F3BB9A4417}" dt="2025-04-23T16:00:17.119" v="134" actId="478"/>
          <ac:spMkLst>
            <pc:docMk/>
            <pc:sldMk cId="2831736907" sldId="265"/>
            <ac:spMk id="4" creationId="{AAE0D448-FA3D-33F3-98FC-2A59942AC15D}"/>
          </ac:spMkLst>
        </pc:spChg>
        <pc:grpChg chg="mod">
          <ac:chgData name="Nathalia Montealegre Triana" userId="b7773f18-98bd-45dc-9b3a-6e30873d3515" providerId="ADAL" clId="{94FF9F50-4AAC-44AB-B9C1-29F3BB9A4417}" dt="2025-04-23T14:40:20.401" v="112" actId="1076"/>
          <ac:grpSpMkLst>
            <pc:docMk/>
            <pc:sldMk cId="2831736907" sldId="265"/>
            <ac:grpSpMk id="8" creationId="{7DC288CA-6045-A83E-26BA-71955E5495C9}"/>
          </ac:grpSpMkLst>
        </pc:grpChg>
        <pc:picChg chg="add mod">
          <ac:chgData name="Nathalia Montealegre Triana" userId="b7773f18-98bd-45dc-9b3a-6e30873d3515" providerId="ADAL" clId="{94FF9F50-4AAC-44AB-B9C1-29F3BB9A4417}" dt="2025-04-23T16:00:18.364" v="135" actId="1076"/>
          <ac:picMkLst>
            <pc:docMk/>
            <pc:sldMk cId="2831736907" sldId="265"/>
            <ac:picMk id="3" creationId="{2062AE9A-71C1-BB61-5F01-041908D700FA}"/>
          </ac:picMkLst>
        </pc:picChg>
        <pc:picChg chg="add del mod">
          <ac:chgData name="Nathalia Montealegre Triana" userId="b7773f18-98bd-45dc-9b3a-6e30873d3515" providerId="ADAL" clId="{94FF9F50-4AAC-44AB-B9C1-29F3BB9A4417}" dt="2025-04-23T16:00:18.937" v="136" actId="478"/>
          <ac:picMkLst>
            <pc:docMk/>
            <pc:sldMk cId="2831736907" sldId="265"/>
            <ac:picMk id="1026" creationId="{D1117C1A-7D91-59FC-2915-62AC98078E39}"/>
          </ac:picMkLst>
        </pc:picChg>
      </pc:sldChg>
      <pc:sldChg chg="addSp modSp mod">
        <pc:chgData name="Nathalia Montealegre Triana" userId="b7773f18-98bd-45dc-9b3a-6e30873d3515" providerId="ADAL" clId="{94FF9F50-4AAC-44AB-B9C1-29F3BB9A4417}" dt="2025-04-23T16:24:50.880" v="230" actId="1076"/>
        <pc:sldMkLst>
          <pc:docMk/>
          <pc:sldMk cId="2867942523" sldId="266"/>
        </pc:sldMkLst>
        <pc:spChg chg="mod">
          <ac:chgData name="Nathalia Montealegre Triana" userId="b7773f18-98bd-45dc-9b3a-6e30873d3515" providerId="ADAL" clId="{94FF9F50-4AAC-44AB-B9C1-29F3BB9A4417}" dt="2025-04-23T16:24:18.178" v="173"/>
          <ac:spMkLst>
            <pc:docMk/>
            <pc:sldMk cId="2867942523" sldId="266"/>
            <ac:spMk id="8" creationId="{29DEE46D-7954-D2C5-0B51-58E8101B262D}"/>
          </ac:spMkLst>
        </pc:spChg>
        <pc:spChg chg="mod">
          <ac:chgData name="Nathalia Montealegre Triana" userId="b7773f18-98bd-45dc-9b3a-6e30873d3515" providerId="ADAL" clId="{94FF9F50-4AAC-44AB-B9C1-29F3BB9A4417}" dt="2025-04-23T16:24:18.178" v="173"/>
          <ac:spMkLst>
            <pc:docMk/>
            <pc:sldMk cId="2867942523" sldId="266"/>
            <ac:spMk id="9" creationId="{54E76086-810C-1AB2-6C1B-10011A96F430}"/>
          </ac:spMkLst>
        </pc:spChg>
        <pc:grpChg chg="add mod">
          <ac:chgData name="Nathalia Montealegre Triana" userId="b7773f18-98bd-45dc-9b3a-6e30873d3515" providerId="ADAL" clId="{94FF9F50-4AAC-44AB-B9C1-29F3BB9A4417}" dt="2025-04-23T16:24:50.880" v="230" actId="1076"/>
          <ac:grpSpMkLst>
            <pc:docMk/>
            <pc:sldMk cId="2867942523" sldId="266"/>
            <ac:grpSpMk id="7" creationId="{9CF28DC6-F321-5938-2495-8827C6BDD932}"/>
          </ac:grpSpMkLst>
        </pc:grpChg>
        <pc:picChg chg="add mod">
          <ac:chgData name="Nathalia Montealegre Triana" userId="b7773f18-98bd-45dc-9b3a-6e30873d3515" providerId="ADAL" clId="{94FF9F50-4AAC-44AB-B9C1-29F3BB9A4417}" dt="2025-04-23T16:00:10.464" v="130" actId="1076"/>
          <ac:picMkLst>
            <pc:docMk/>
            <pc:sldMk cId="2867942523" sldId="266"/>
            <ac:picMk id="6" creationId="{90360764-2955-1EF1-352F-712101D8A44F}"/>
          </ac:picMkLst>
        </pc:picChg>
      </pc:sldChg>
      <pc:sldChg chg="addSp delSp modSp mod">
        <pc:chgData name="Nathalia Montealegre Triana" userId="b7773f18-98bd-45dc-9b3a-6e30873d3515" providerId="ADAL" clId="{94FF9F50-4AAC-44AB-B9C1-29F3BB9A4417}" dt="2025-04-23T16:39:15" v="649" actId="403"/>
        <pc:sldMkLst>
          <pc:docMk/>
          <pc:sldMk cId="2463739070" sldId="267"/>
        </pc:sldMkLst>
        <pc:spChg chg="mod">
          <ac:chgData name="Nathalia Montealegre Triana" userId="b7773f18-98bd-45dc-9b3a-6e30873d3515" providerId="ADAL" clId="{94FF9F50-4AAC-44AB-B9C1-29F3BB9A4417}" dt="2025-04-23T16:37:35.975" v="635" actId="1076"/>
          <ac:spMkLst>
            <pc:docMk/>
            <pc:sldMk cId="2463739070" sldId="267"/>
            <ac:spMk id="3" creationId="{6C05AF85-47E2-715F-E2AF-BEA4BC439E31}"/>
          </ac:spMkLst>
        </pc:spChg>
        <pc:spChg chg="add del mod">
          <ac:chgData name="Nathalia Montealegre Triana" userId="b7773f18-98bd-45dc-9b3a-6e30873d3515" providerId="ADAL" clId="{94FF9F50-4AAC-44AB-B9C1-29F3BB9A4417}" dt="2025-04-23T16:37:20.339" v="628" actId="478"/>
          <ac:spMkLst>
            <pc:docMk/>
            <pc:sldMk cId="2463739070" sldId="267"/>
            <ac:spMk id="5" creationId="{B3BA3F1E-2410-83FC-F618-86213322F193}"/>
          </ac:spMkLst>
        </pc:spChg>
        <pc:spChg chg="mod">
          <ac:chgData name="Nathalia Montealegre Triana" userId="b7773f18-98bd-45dc-9b3a-6e30873d3515" providerId="ADAL" clId="{94FF9F50-4AAC-44AB-B9C1-29F3BB9A4417}" dt="2025-04-23T16:24:51.998" v="231"/>
          <ac:spMkLst>
            <pc:docMk/>
            <pc:sldMk cId="2463739070" sldId="267"/>
            <ac:spMk id="9" creationId="{6C2D5A76-1336-E8BA-A1EF-E2003D919183}"/>
          </ac:spMkLst>
        </pc:spChg>
        <pc:spChg chg="mod">
          <ac:chgData name="Nathalia Montealegre Triana" userId="b7773f18-98bd-45dc-9b3a-6e30873d3515" providerId="ADAL" clId="{94FF9F50-4AAC-44AB-B9C1-29F3BB9A4417}" dt="2025-04-23T16:24:51.998" v="231"/>
          <ac:spMkLst>
            <pc:docMk/>
            <pc:sldMk cId="2463739070" sldId="267"/>
            <ac:spMk id="10" creationId="{D80F6AD6-6550-D007-4662-17714292C508}"/>
          </ac:spMkLst>
        </pc:spChg>
        <pc:spChg chg="add mod">
          <ac:chgData name="Nathalia Montealegre Triana" userId="b7773f18-98bd-45dc-9b3a-6e30873d3515" providerId="ADAL" clId="{94FF9F50-4AAC-44AB-B9C1-29F3BB9A4417}" dt="2025-04-23T16:37:40.024" v="637" actId="1076"/>
          <ac:spMkLst>
            <pc:docMk/>
            <pc:sldMk cId="2463739070" sldId="267"/>
            <ac:spMk id="11" creationId="{920945A6-C566-24EF-5FE4-F07BF0F01883}"/>
          </ac:spMkLst>
        </pc:spChg>
        <pc:spChg chg="add mod">
          <ac:chgData name="Nathalia Montealegre Triana" userId="b7773f18-98bd-45dc-9b3a-6e30873d3515" providerId="ADAL" clId="{94FF9F50-4AAC-44AB-B9C1-29F3BB9A4417}" dt="2025-04-23T16:39:15" v="649" actId="403"/>
          <ac:spMkLst>
            <pc:docMk/>
            <pc:sldMk cId="2463739070" sldId="267"/>
            <ac:spMk id="12" creationId="{DAAC9CC0-6F07-6152-F0EE-480E439461B8}"/>
          </ac:spMkLst>
        </pc:spChg>
        <pc:grpChg chg="add mod">
          <ac:chgData name="Nathalia Montealegre Triana" userId="b7773f18-98bd-45dc-9b3a-6e30873d3515" providerId="ADAL" clId="{94FF9F50-4AAC-44AB-B9C1-29F3BB9A4417}" dt="2025-04-23T16:24:55.090" v="232" actId="1076"/>
          <ac:grpSpMkLst>
            <pc:docMk/>
            <pc:sldMk cId="2463739070" sldId="267"/>
            <ac:grpSpMk id="8" creationId="{754F71FA-B6A5-D59E-DC1E-5270537DE75E}"/>
          </ac:grpSpMkLst>
        </pc:grpChg>
        <pc:picChg chg="add mod">
          <ac:chgData name="Nathalia Montealegre Triana" userId="b7773f18-98bd-45dc-9b3a-6e30873d3515" providerId="ADAL" clId="{94FF9F50-4AAC-44AB-B9C1-29F3BB9A4417}" dt="2025-04-23T16:01:54.416" v="144"/>
          <ac:picMkLst>
            <pc:docMk/>
            <pc:sldMk cId="2463739070" sldId="267"/>
            <ac:picMk id="2" creationId="{1EA8EF17-BF26-F73F-B4FD-04167933A7BC}"/>
          </ac:picMkLst>
        </pc:picChg>
        <pc:picChg chg="mod">
          <ac:chgData name="Nathalia Montealegre Triana" userId="b7773f18-98bd-45dc-9b3a-6e30873d3515" providerId="ADAL" clId="{94FF9F50-4AAC-44AB-B9C1-29F3BB9A4417}" dt="2025-04-23T16:39:06.022" v="646" actId="1076"/>
          <ac:picMkLst>
            <pc:docMk/>
            <pc:sldMk cId="2463739070" sldId="267"/>
            <ac:picMk id="6" creationId="{958E1C2F-75D6-7189-8124-FE7FE92912BF}"/>
          </ac:picMkLst>
        </pc:picChg>
        <pc:picChg chg="mod">
          <ac:chgData name="Nathalia Montealegre Triana" userId="b7773f18-98bd-45dc-9b3a-6e30873d3515" providerId="ADAL" clId="{94FF9F50-4AAC-44AB-B9C1-29F3BB9A4417}" dt="2025-04-23T16:39:08.458" v="647" actId="14100"/>
          <ac:picMkLst>
            <pc:docMk/>
            <pc:sldMk cId="2463739070" sldId="267"/>
            <ac:picMk id="7" creationId="{443FA020-9B41-BCC5-D833-7035616306DB}"/>
          </ac:picMkLst>
        </pc:picChg>
      </pc:sldChg>
      <pc:sldChg chg="addSp modSp mod">
        <pc:chgData name="Nathalia Montealegre Triana" userId="b7773f18-98bd-45dc-9b3a-6e30873d3515" providerId="ADAL" clId="{94FF9F50-4AAC-44AB-B9C1-29F3BB9A4417}" dt="2025-04-23T16:26:45.610" v="416" actId="20577"/>
        <pc:sldMkLst>
          <pc:docMk/>
          <pc:sldMk cId="3279134959" sldId="268"/>
        </pc:sldMkLst>
        <pc:spChg chg="mod">
          <ac:chgData name="Nathalia Montealegre Triana" userId="b7773f18-98bd-45dc-9b3a-6e30873d3515" providerId="ADAL" clId="{94FF9F50-4AAC-44AB-B9C1-29F3BB9A4417}" dt="2025-04-23T16:25:59.738" v="340" actId="20577"/>
          <ac:spMkLst>
            <pc:docMk/>
            <pc:sldMk cId="3279134959" sldId="268"/>
            <ac:spMk id="3" creationId="{49DA813B-E2B4-104F-C7B8-92A41605855C}"/>
          </ac:spMkLst>
        </pc:spChg>
        <pc:spChg chg="mod">
          <ac:chgData name="Nathalia Montealegre Triana" userId="b7773f18-98bd-45dc-9b3a-6e30873d3515" providerId="ADAL" clId="{94FF9F50-4AAC-44AB-B9C1-29F3BB9A4417}" dt="2025-04-23T16:26:27.738" v="398" actId="20577"/>
          <ac:spMkLst>
            <pc:docMk/>
            <pc:sldMk cId="3279134959" sldId="268"/>
            <ac:spMk id="5" creationId="{ED5E8FD9-C285-4D57-1034-050A87BEC4E9}"/>
          </ac:spMkLst>
        </pc:spChg>
        <pc:spChg chg="mod">
          <ac:chgData name="Nathalia Montealegre Triana" userId="b7773f18-98bd-45dc-9b3a-6e30873d3515" providerId="ADAL" clId="{94FF9F50-4AAC-44AB-B9C1-29F3BB9A4417}" dt="2025-04-23T16:26:32.050" v="399" actId="1076"/>
          <ac:spMkLst>
            <pc:docMk/>
            <pc:sldMk cId="3279134959" sldId="268"/>
            <ac:spMk id="6" creationId="{56EB13A9-5B6A-A1FC-B663-5EB820464728}"/>
          </ac:spMkLst>
        </pc:spChg>
        <pc:spChg chg="add mod">
          <ac:chgData name="Nathalia Montealegre Triana" userId="b7773f18-98bd-45dc-9b3a-6e30873d3515" providerId="ADAL" clId="{94FF9F50-4AAC-44AB-B9C1-29F3BB9A4417}" dt="2025-04-23T16:26:45.610" v="416" actId="20577"/>
          <ac:spMkLst>
            <pc:docMk/>
            <pc:sldMk cId="3279134959" sldId="268"/>
            <ac:spMk id="7" creationId="{4C836856-4041-4ACB-9D5F-AD67C61F59EF}"/>
          </ac:spMkLst>
        </pc:spChg>
        <pc:picChg chg="add mod">
          <ac:chgData name="Nathalia Montealegre Triana" userId="b7773f18-98bd-45dc-9b3a-6e30873d3515" providerId="ADAL" clId="{94FF9F50-4AAC-44AB-B9C1-29F3BB9A4417}" dt="2025-04-23T16:26:02.705" v="341" actId="1076"/>
          <ac:picMkLst>
            <pc:docMk/>
            <pc:sldMk cId="3279134959" sldId="268"/>
            <ac:picMk id="2" creationId="{3F7A3C2A-6246-431D-4453-BC5110C0CCF5}"/>
          </ac:picMkLst>
        </pc:picChg>
      </pc:sldChg>
      <pc:sldChg chg="addSp modSp mod">
        <pc:chgData name="Nathalia Montealegre Triana" userId="b7773f18-98bd-45dc-9b3a-6e30873d3515" providerId="ADAL" clId="{94FF9F50-4AAC-44AB-B9C1-29F3BB9A4417}" dt="2025-04-23T16:32:56.548" v="551" actId="1076"/>
        <pc:sldMkLst>
          <pc:docMk/>
          <pc:sldMk cId="1049611108" sldId="269"/>
        </pc:sldMkLst>
        <pc:spChg chg="mod">
          <ac:chgData name="Nathalia Montealegre Triana" userId="b7773f18-98bd-45dc-9b3a-6e30873d3515" providerId="ADAL" clId="{94FF9F50-4AAC-44AB-B9C1-29F3BB9A4417}" dt="2025-04-23T16:32:51.787" v="548" actId="1076"/>
          <ac:spMkLst>
            <pc:docMk/>
            <pc:sldMk cId="1049611108" sldId="269"/>
            <ac:spMk id="3" creationId="{BE952A0C-85FB-86B1-45B6-D80720CDA856}"/>
          </ac:spMkLst>
        </pc:spChg>
        <pc:spChg chg="mod">
          <ac:chgData name="Nathalia Montealegre Triana" userId="b7773f18-98bd-45dc-9b3a-6e30873d3515" providerId="ADAL" clId="{94FF9F50-4AAC-44AB-B9C1-29F3BB9A4417}" dt="2025-04-23T16:26:52.362" v="417"/>
          <ac:spMkLst>
            <pc:docMk/>
            <pc:sldMk cId="1049611108" sldId="269"/>
            <ac:spMk id="6" creationId="{EBB45546-2A11-CC50-C1CD-DF9E26243778}"/>
          </ac:spMkLst>
        </pc:spChg>
        <pc:spChg chg="mod">
          <ac:chgData name="Nathalia Montealegre Triana" userId="b7773f18-98bd-45dc-9b3a-6e30873d3515" providerId="ADAL" clId="{94FF9F50-4AAC-44AB-B9C1-29F3BB9A4417}" dt="2025-04-23T16:26:52.362" v="417"/>
          <ac:spMkLst>
            <pc:docMk/>
            <pc:sldMk cId="1049611108" sldId="269"/>
            <ac:spMk id="7" creationId="{70A12B1D-25DB-5B0C-E440-6BD1FBCD07CD}"/>
          </ac:spMkLst>
        </pc:spChg>
        <pc:spChg chg="mod">
          <ac:chgData name="Nathalia Montealegre Triana" userId="b7773f18-98bd-45dc-9b3a-6e30873d3515" providerId="ADAL" clId="{94FF9F50-4AAC-44AB-B9C1-29F3BB9A4417}" dt="2025-04-23T16:32:45.583" v="546" actId="20577"/>
          <ac:spMkLst>
            <pc:docMk/>
            <pc:sldMk cId="1049611108" sldId="269"/>
            <ac:spMk id="10" creationId="{055B2A6A-FE9D-6BBC-B09D-C0367A8EF036}"/>
          </ac:spMkLst>
        </pc:spChg>
        <pc:grpChg chg="add mod">
          <ac:chgData name="Nathalia Montealegre Triana" userId="b7773f18-98bd-45dc-9b3a-6e30873d3515" providerId="ADAL" clId="{94FF9F50-4AAC-44AB-B9C1-29F3BB9A4417}" dt="2025-04-23T16:32:47.976" v="547" actId="1076"/>
          <ac:grpSpMkLst>
            <pc:docMk/>
            <pc:sldMk cId="1049611108" sldId="269"/>
            <ac:grpSpMk id="2" creationId="{5373D301-4D28-D8EA-2453-EB847A84D8DE}"/>
          </ac:grpSpMkLst>
        </pc:grpChg>
        <pc:picChg chg="mod">
          <ac:chgData name="Nathalia Montealegre Triana" userId="b7773f18-98bd-45dc-9b3a-6e30873d3515" providerId="ADAL" clId="{94FF9F50-4AAC-44AB-B9C1-29F3BB9A4417}" dt="2025-04-23T16:32:52.989" v="549" actId="1076"/>
          <ac:picMkLst>
            <pc:docMk/>
            <pc:sldMk cId="1049611108" sldId="269"/>
            <ac:picMk id="4" creationId="{4E86D5E9-3F20-208C-368B-04840C7A9F40}"/>
          </ac:picMkLst>
        </pc:picChg>
        <pc:picChg chg="mod">
          <ac:chgData name="Nathalia Montealegre Triana" userId="b7773f18-98bd-45dc-9b3a-6e30873d3515" providerId="ADAL" clId="{94FF9F50-4AAC-44AB-B9C1-29F3BB9A4417}" dt="2025-04-23T16:32:56.548" v="551" actId="1076"/>
          <ac:picMkLst>
            <pc:docMk/>
            <pc:sldMk cId="1049611108" sldId="269"/>
            <ac:picMk id="5" creationId="{2DC66E72-CE3D-4F6A-79DE-D473D4B7A5F4}"/>
          </ac:picMkLst>
        </pc:picChg>
        <pc:picChg chg="add mod modCrop">
          <ac:chgData name="Nathalia Montealegre Triana" userId="b7773f18-98bd-45dc-9b3a-6e30873d3515" providerId="ADAL" clId="{94FF9F50-4AAC-44AB-B9C1-29F3BB9A4417}" dt="2025-04-23T16:32:54.486" v="550" actId="1076"/>
          <ac:picMkLst>
            <pc:docMk/>
            <pc:sldMk cId="1049611108" sldId="269"/>
            <ac:picMk id="9" creationId="{4D1DFE16-CC0A-B1DF-3E2D-BDB22D32F295}"/>
          </ac:picMkLst>
        </pc:picChg>
      </pc:sldChg>
      <pc:sldChg chg="addSp delSp modSp mod setBg">
        <pc:chgData name="Nathalia Montealegre Triana" userId="b7773f18-98bd-45dc-9b3a-6e30873d3515" providerId="ADAL" clId="{94FF9F50-4AAC-44AB-B9C1-29F3BB9A4417}" dt="2025-04-23T16:41:10.338" v="654" actId="1076"/>
        <pc:sldMkLst>
          <pc:docMk/>
          <pc:sldMk cId="3293239644" sldId="270"/>
        </pc:sldMkLst>
        <pc:spChg chg="del mod">
          <ac:chgData name="Nathalia Montealegre Triana" userId="b7773f18-98bd-45dc-9b3a-6e30873d3515" providerId="ADAL" clId="{94FF9F50-4AAC-44AB-B9C1-29F3BB9A4417}" dt="2025-04-23T16:36:01.264" v="605" actId="478"/>
          <ac:spMkLst>
            <pc:docMk/>
            <pc:sldMk cId="3293239644" sldId="270"/>
            <ac:spMk id="3" creationId="{435022DD-C350-2F9A-FCFA-F34EA46A418F}"/>
          </ac:spMkLst>
        </pc:spChg>
        <pc:spChg chg="mod">
          <ac:chgData name="Nathalia Montealegre Triana" userId="b7773f18-98bd-45dc-9b3a-6e30873d3515" providerId="ADAL" clId="{94FF9F50-4AAC-44AB-B9C1-29F3BB9A4417}" dt="2025-04-23T16:26:56.612" v="419"/>
          <ac:spMkLst>
            <pc:docMk/>
            <pc:sldMk cId="3293239644" sldId="270"/>
            <ac:spMk id="4" creationId="{A21DDFE0-E055-3F69-863E-3A5BFAC65297}"/>
          </ac:spMkLst>
        </pc:spChg>
        <pc:spChg chg="mod ord">
          <ac:chgData name="Nathalia Montealegre Triana" userId="b7773f18-98bd-45dc-9b3a-6e30873d3515" providerId="ADAL" clId="{94FF9F50-4AAC-44AB-B9C1-29F3BB9A4417}" dt="2025-04-23T16:34:49.402" v="567" actId="26606"/>
          <ac:spMkLst>
            <pc:docMk/>
            <pc:sldMk cId="3293239644" sldId="270"/>
            <ac:spMk id="5" creationId="{4F724F76-4419-3A2C-42AA-1F765ECE49A1}"/>
          </ac:spMkLst>
        </pc:spChg>
        <pc:spChg chg="mod">
          <ac:chgData name="Nathalia Montealegre Triana" userId="b7773f18-98bd-45dc-9b3a-6e30873d3515" providerId="ADAL" clId="{94FF9F50-4AAC-44AB-B9C1-29F3BB9A4417}" dt="2025-04-23T16:26:56.612" v="419"/>
          <ac:spMkLst>
            <pc:docMk/>
            <pc:sldMk cId="3293239644" sldId="270"/>
            <ac:spMk id="6" creationId="{DBF8C8BB-7B2D-0759-02C2-03B2CE708808}"/>
          </ac:spMkLst>
        </pc:spChg>
        <pc:spChg chg="mod">
          <ac:chgData name="Nathalia Montealegre Triana" userId="b7773f18-98bd-45dc-9b3a-6e30873d3515" providerId="ADAL" clId="{94FF9F50-4AAC-44AB-B9C1-29F3BB9A4417}" dt="2025-04-23T16:35:29.380" v="571"/>
          <ac:spMkLst>
            <pc:docMk/>
            <pc:sldMk cId="3293239644" sldId="270"/>
            <ac:spMk id="8" creationId="{01C0AAB0-2096-187F-FA93-2BF9561F0943}"/>
          </ac:spMkLst>
        </pc:spChg>
        <pc:spChg chg="mod">
          <ac:chgData name="Nathalia Montealegre Triana" userId="b7773f18-98bd-45dc-9b3a-6e30873d3515" providerId="ADAL" clId="{94FF9F50-4AAC-44AB-B9C1-29F3BB9A4417}" dt="2025-04-23T16:35:29.380" v="571"/>
          <ac:spMkLst>
            <pc:docMk/>
            <pc:sldMk cId="3293239644" sldId="270"/>
            <ac:spMk id="9" creationId="{DC7F1A03-6ABF-9BA8-766C-FFDCA6C87E61}"/>
          </ac:spMkLst>
        </pc:spChg>
        <pc:spChg chg="add del">
          <ac:chgData name="Nathalia Montealegre Triana" userId="b7773f18-98bd-45dc-9b3a-6e30873d3515" providerId="ADAL" clId="{94FF9F50-4AAC-44AB-B9C1-29F3BB9A4417}" dt="2025-04-23T16:35:39.234" v="575" actId="478"/>
          <ac:spMkLst>
            <pc:docMk/>
            <pc:sldMk cId="3293239644" sldId="270"/>
            <ac:spMk id="11" creationId="{96A6CCE5-0553-1EBC-3BDC-F47DA5DD37FE}"/>
          </ac:spMkLst>
        </pc:spChg>
        <pc:spChg chg="add mod">
          <ac:chgData name="Nathalia Montealegre Triana" userId="b7773f18-98bd-45dc-9b3a-6e30873d3515" providerId="ADAL" clId="{94FF9F50-4AAC-44AB-B9C1-29F3BB9A4417}" dt="2025-04-23T16:41:10.338" v="654" actId="1076"/>
          <ac:spMkLst>
            <pc:docMk/>
            <pc:sldMk cId="3293239644" sldId="270"/>
            <ac:spMk id="13" creationId="{9279D1AE-41B9-FC86-AFC2-1DDD5D34859A}"/>
          </ac:spMkLst>
        </pc:spChg>
        <pc:spChg chg="add del">
          <ac:chgData name="Nathalia Montealegre Triana" userId="b7773f18-98bd-45dc-9b3a-6e30873d3515" providerId="ADAL" clId="{94FF9F50-4AAC-44AB-B9C1-29F3BB9A4417}" dt="2025-04-23T16:34:47.006" v="564" actId="26606"/>
          <ac:spMkLst>
            <pc:docMk/>
            <pc:sldMk cId="3293239644" sldId="270"/>
            <ac:spMk id="4109" creationId="{4F7EBAE4-9945-4473-9E34-B2C66EA0F03D}"/>
          </ac:spMkLst>
        </pc:spChg>
        <pc:spChg chg="add del">
          <ac:chgData name="Nathalia Montealegre Triana" userId="b7773f18-98bd-45dc-9b3a-6e30873d3515" providerId="ADAL" clId="{94FF9F50-4AAC-44AB-B9C1-29F3BB9A4417}" dt="2025-04-23T16:34:47.006" v="564" actId="26606"/>
          <ac:spMkLst>
            <pc:docMk/>
            <pc:sldMk cId="3293239644" sldId="270"/>
            <ac:spMk id="4111" creationId="{70BEB1E7-2F88-40BC-B73D-42E5B6F80BFC}"/>
          </ac:spMkLst>
        </pc:spChg>
        <pc:spChg chg="add del">
          <ac:chgData name="Nathalia Montealegre Triana" userId="b7773f18-98bd-45dc-9b3a-6e30873d3515" providerId="ADAL" clId="{94FF9F50-4AAC-44AB-B9C1-29F3BB9A4417}" dt="2025-04-23T16:34:47.006" v="564" actId="26606"/>
          <ac:spMkLst>
            <pc:docMk/>
            <pc:sldMk cId="3293239644" sldId="270"/>
            <ac:spMk id="4113" creationId="{A7B99495-F43F-4D80-A44F-2CB4764EB90B}"/>
          </ac:spMkLst>
        </pc:spChg>
        <pc:spChg chg="add del">
          <ac:chgData name="Nathalia Montealegre Triana" userId="b7773f18-98bd-45dc-9b3a-6e30873d3515" providerId="ADAL" clId="{94FF9F50-4AAC-44AB-B9C1-29F3BB9A4417}" dt="2025-04-23T16:34:49.387" v="566" actId="26606"/>
          <ac:spMkLst>
            <pc:docMk/>
            <pc:sldMk cId="3293239644" sldId="270"/>
            <ac:spMk id="4115" creationId="{B95B9BA8-1D69-4796-85F5-B6D0BD52354B}"/>
          </ac:spMkLst>
        </pc:spChg>
        <pc:spChg chg="add">
          <ac:chgData name="Nathalia Montealegre Triana" userId="b7773f18-98bd-45dc-9b3a-6e30873d3515" providerId="ADAL" clId="{94FF9F50-4AAC-44AB-B9C1-29F3BB9A4417}" dt="2025-04-23T16:34:49.402" v="567" actId="26606"/>
          <ac:spMkLst>
            <pc:docMk/>
            <pc:sldMk cId="3293239644" sldId="270"/>
            <ac:spMk id="4119" creationId="{5DF40726-9B19-4165-9C26-757D16E19E23}"/>
          </ac:spMkLst>
        </pc:spChg>
        <pc:spChg chg="add">
          <ac:chgData name="Nathalia Montealegre Triana" userId="b7773f18-98bd-45dc-9b3a-6e30873d3515" providerId="ADAL" clId="{94FF9F50-4AAC-44AB-B9C1-29F3BB9A4417}" dt="2025-04-23T16:34:49.402" v="567" actId="26606"/>
          <ac:spMkLst>
            <pc:docMk/>
            <pc:sldMk cId="3293239644" sldId="270"/>
            <ac:spMk id="4120" creationId="{2089CB41-F399-4AEB-980C-5BFB1049CBED}"/>
          </ac:spMkLst>
        </pc:spChg>
        <pc:spChg chg="add">
          <ac:chgData name="Nathalia Montealegre Triana" userId="b7773f18-98bd-45dc-9b3a-6e30873d3515" providerId="ADAL" clId="{94FF9F50-4AAC-44AB-B9C1-29F3BB9A4417}" dt="2025-04-23T16:34:49.402" v="567" actId="26606"/>
          <ac:spMkLst>
            <pc:docMk/>
            <pc:sldMk cId="3293239644" sldId="270"/>
            <ac:spMk id="4121" creationId="{1BFC967B-3DD6-463D-9DB9-6E4419AE0DAA}"/>
          </ac:spMkLst>
        </pc:spChg>
        <pc:grpChg chg="add del mod">
          <ac:chgData name="Nathalia Montealegre Triana" userId="b7773f18-98bd-45dc-9b3a-6e30873d3515" providerId="ADAL" clId="{94FF9F50-4AAC-44AB-B9C1-29F3BB9A4417}" dt="2025-04-23T16:34:34.351" v="562" actId="478"/>
          <ac:grpSpMkLst>
            <pc:docMk/>
            <pc:sldMk cId="3293239644" sldId="270"/>
            <ac:grpSpMk id="2" creationId="{F9CB1868-0805-4982-A1F3-890CCA50B028}"/>
          </ac:grpSpMkLst>
        </pc:grpChg>
        <pc:grpChg chg="add mod">
          <ac:chgData name="Nathalia Montealegre Triana" userId="b7773f18-98bd-45dc-9b3a-6e30873d3515" providerId="ADAL" clId="{94FF9F50-4AAC-44AB-B9C1-29F3BB9A4417}" dt="2025-04-23T16:35:31.602" v="573" actId="1076"/>
          <ac:grpSpMkLst>
            <pc:docMk/>
            <pc:sldMk cId="3293239644" sldId="270"/>
            <ac:grpSpMk id="7" creationId="{6882CFC5-4F4A-4037-AEB0-63B0338D165D}"/>
          </ac:grpSpMkLst>
        </pc:grpChg>
        <pc:grpChg chg="add del">
          <ac:chgData name="Nathalia Montealegre Triana" userId="b7773f18-98bd-45dc-9b3a-6e30873d3515" providerId="ADAL" clId="{94FF9F50-4AAC-44AB-B9C1-29F3BB9A4417}" dt="2025-04-23T16:34:49.387" v="566" actId="26606"/>
          <ac:grpSpMkLst>
            <pc:docMk/>
            <pc:sldMk cId="3293239644" sldId="270"/>
            <ac:grpSpMk id="4116" creationId="{0EAC7AFE-68C0-41EB-A1C7-108E60D7C338}"/>
          </ac:grpSpMkLst>
        </pc:grpChg>
        <pc:picChg chg="add del">
          <ac:chgData name="Nathalia Montealegre Triana" userId="b7773f18-98bd-45dc-9b3a-6e30873d3515" providerId="ADAL" clId="{94FF9F50-4AAC-44AB-B9C1-29F3BB9A4417}" dt="2025-04-23T16:34:12.687" v="556" actId="478"/>
          <ac:picMkLst>
            <pc:docMk/>
            <pc:sldMk cId="3293239644" sldId="270"/>
            <ac:picMk id="4098" creationId="{242D3DE0-CE9F-271B-1AD2-D061B98D72CD}"/>
          </ac:picMkLst>
        </pc:picChg>
        <pc:picChg chg="add del mod">
          <ac:chgData name="Nathalia Montealegre Triana" userId="b7773f18-98bd-45dc-9b3a-6e30873d3515" providerId="ADAL" clId="{94FF9F50-4AAC-44AB-B9C1-29F3BB9A4417}" dt="2025-04-23T16:34:26.583" v="560" actId="478"/>
          <ac:picMkLst>
            <pc:docMk/>
            <pc:sldMk cId="3293239644" sldId="270"/>
            <ac:picMk id="4100" creationId="{83350F10-5D00-2F36-7C02-F235D20B860D}"/>
          </ac:picMkLst>
        </pc:picChg>
        <pc:picChg chg="add del">
          <ac:chgData name="Nathalia Montealegre Triana" userId="b7773f18-98bd-45dc-9b3a-6e30873d3515" providerId="ADAL" clId="{94FF9F50-4AAC-44AB-B9C1-29F3BB9A4417}" dt="2025-04-23T16:34:26.583" v="560" actId="478"/>
          <ac:picMkLst>
            <pc:docMk/>
            <pc:sldMk cId="3293239644" sldId="270"/>
            <ac:picMk id="4102" creationId="{C282E605-0F7D-2750-35E8-DE39BE1B6F39}"/>
          </ac:picMkLst>
        </pc:picChg>
        <pc:picChg chg="add del mod">
          <ac:chgData name="Nathalia Montealegre Triana" userId="b7773f18-98bd-45dc-9b3a-6e30873d3515" providerId="ADAL" clId="{94FF9F50-4AAC-44AB-B9C1-29F3BB9A4417}" dt="2025-04-23T16:34:57.266" v="568" actId="478"/>
          <ac:picMkLst>
            <pc:docMk/>
            <pc:sldMk cId="3293239644" sldId="270"/>
            <ac:picMk id="4104" creationId="{5228B85D-1690-A15F-EEFC-9BDD3981883E}"/>
          </ac:picMkLst>
        </pc:picChg>
        <pc:picChg chg="add mod">
          <ac:chgData name="Nathalia Montealegre Triana" userId="b7773f18-98bd-45dc-9b3a-6e30873d3515" providerId="ADAL" clId="{94FF9F50-4AAC-44AB-B9C1-29F3BB9A4417}" dt="2025-04-23T16:35:00.628" v="570" actId="1076"/>
          <ac:picMkLst>
            <pc:docMk/>
            <pc:sldMk cId="3293239644" sldId="270"/>
            <ac:picMk id="4106" creationId="{20779D2F-73DC-A860-CEC4-60268EBF7B14}"/>
          </ac:picMkLst>
        </pc:picChg>
      </pc:sldChg>
      <pc:sldChg chg="addSp delSp modSp mod setBg">
        <pc:chgData name="Nathalia Montealegre Triana" userId="b7773f18-98bd-45dc-9b3a-6e30873d3515" providerId="ADAL" clId="{94FF9F50-4AAC-44AB-B9C1-29F3BB9A4417}" dt="2025-04-23T16:40:21.253" v="650" actId="1076"/>
        <pc:sldMkLst>
          <pc:docMk/>
          <pc:sldMk cId="2375168491" sldId="271"/>
        </pc:sldMkLst>
        <pc:spChg chg="del mod">
          <ac:chgData name="Nathalia Montealegre Triana" userId="b7773f18-98bd-45dc-9b3a-6e30873d3515" providerId="ADAL" clId="{94FF9F50-4AAC-44AB-B9C1-29F3BB9A4417}" dt="2025-04-23T16:28:31.992" v="480" actId="478"/>
          <ac:spMkLst>
            <pc:docMk/>
            <pc:sldMk cId="2375168491" sldId="271"/>
            <ac:spMk id="3" creationId="{C904F242-6B69-BC15-6626-EF7EF36DBE92}"/>
          </ac:spMkLst>
        </pc:spChg>
        <pc:spChg chg="mod ord">
          <ac:chgData name="Nathalia Montealegre Triana" userId="b7773f18-98bd-45dc-9b3a-6e30873d3515" providerId="ADAL" clId="{94FF9F50-4AAC-44AB-B9C1-29F3BB9A4417}" dt="2025-04-23T16:28:51.885" v="488" actId="27636"/>
          <ac:spMkLst>
            <pc:docMk/>
            <pc:sldMk cId="2375168491" sldId="271"/>
            <ac:spMk id="5" creationId="{35D3E388-D5DC-A07D-FC2D-228983515965}"/>
          </ac:spMkLst>
        </pc:spChg>
        <pc:spChg chg="add mod">
          <ac:chgData name="Nathalia Montealegre Triana" userId="b7773f18-98bd-45dc-9b3a-6e30873d3515" providerId="ADAL" clId="{94FF9F50-4AAC-44AB-B9C1-29F3BB9A4417}" dt="2025-04-23T16:40:21.253" v="650" actId="1076"/>
          <ac:spMkLst>
            <pc:docMk/>
            <pc:sldMk cId="2375168491" sldId="271"/>
            <ac:spMk id="6" creationId="{2B364DFE-6B97-3353-3825-BCE0B8417BF8}"/>
          </ac:spMkLst>
        </pc:spChg>
        <pc:spChg chg="mod">
          <ac:chgData name="Nathalia Montealegre Triana" userId="b7773f18-98bd-45dc-9b3a-6e30873d3515" providerId="ADAL" clId="{94FF9F50-4AAC-44AB-B9C1-29F3BB9A4417}" dt="2025-04-23T16:28:46.130" v="485"/>
          <ac:spMkLst>
            <pc:docMk/>
            <pc:sldMk cId="2375168491" sldId="271"/>
            <ac:spMk id="8" creationId="{7B0F64AF-7E78-6928-EEC5-50182A91EB92}"/>
          </ac:spMkLst>
        </pc:spChg>
        <pc:spChg chg="mod">
          <ac:chgData name="Nathalia Montealegre Triana" userId="b7773f18-98bd-45dc-9b3a-6e30873d3515" providerId="ADAL" clId="{94FF9F50-4AAC-44AB-B9C1-29F3BB9A4417}" dt="2025-04-23T16:28:46.130" v="485"/>
          <ac:spMkLst>
            <pc:docMk/>
            <pc:sldMk cId="2375168491" sldId="271"/>
            <ac:spMk id="9" creationId="{9072E612-0D8D-94A7-F69C-1B0344376916}"/>
          </ac:spMkLst>
        </pc:spChg>
        <pc:grpChg chg="add mod">
          <ac:chgData name="Nathalia Montealegre Triana" userId="b7773f18-98bd-45dc-9b3a-6e30873d3515" providerId="ADAL" clId="{94FF9F50-4AAC-44AB-B9C1-29F3BB9A4417}" dt="2025-04-23T16:28:48.700" v="486" actId="1076"/>
          <ac:grpSpMkLst>
            <pc:docMk/>
            <pc:sldMk cId="2375168491" sldId="271"/>
            <ac:grpSpMk id="7" creationId="{51317ACB-D3AC-6F70-03D8-286D2352D364}"/>
          </ac:grpSpMkLst>
        </pc:grpChg>
        <pc:picChg chg="add mod">
          <ac:chgData name="Nathalia Montealegre Triana" userId="b7773f18-98bd-45dc-9b3a-6e30873d3515" providerId="ADAL" clId="{94FF9F50-4AAC-44AB-B9C1-29F3BB9A4417}" dt="2025-04-23T16:28:11.565" v="447" actId="26606"/>
          <ac:picMkLst>
            <pc:docMk/>
            <pc:sldMk cId="2375168491" sldId="271"/>
            <ac:picMk id="4" creationId="{9A93C6F2-ECFB-3788-44D0-D47E402D1359}"/>
          </ac:picMkLst>
        </pc:picChg>
      </pc:sldChg>
      <pc:sldChg chg="addSp modSp mod">
        <pc:chgData name="Nathalia Montealegre Triana" userId="b7773f18-98bd-45dc-9b3a-6e30873d3515" providerId="ADAL" clId="{94FF9F50-4AAC-44AB-B9C1-29F3BB9A4417}" dt="2025-04-23T16:29:18.263" v="511" actId="20577"/>
        <pc:sldMkLst>
          <pc:docMk/>
          <pc:sldMk cId="2414722410" sldId="272"/>
        </pc:sldMkLst>
        <pc:spChg chg="mod">
          <ac:chgData name="Nathalia Montealegre Triana" userId="b7773f18-98bd-45dc-9b3a-6e30873d3515" providerId="ADAL" clId="{94FF9F50-4AAC-44AB-B9C1-29F3BB9A4417}" dt="2025-04-23T16:29:00.462" v="489"/>
          <ac:spMkLst>
            <pc:docMk/>
            <pc:sldMk cId="2414722410" sldId="272"/>
            <ac:spMk id="4" creationId="{0A903581-D2E3-4940-DD5D-5FCAA97E16A1}"/>
          </ac:spMkLst>
        </pc:spChg>
        <pc:spChg chg="mod">
          <ac:chgData name="Nathalia Montealegre Triana" userId="b7773f18-98bd-45dc-9b3a-6e30873d3515" providerId="ADAL" clId="{94FF9F50-4AAC-44AB-B9C1-29F3BB9A4417}" dt="2025-04-23T16:29:00.462" v="489"/>
          <ac:spMkLst>
            <pc:docMk/>
            <pc:sldMk cId="2414722410" sldId="272"/>
            <ac:spMk id="5" creationId="{EE389C9C-F6C7-EFCF-2830-ADB8B2E42B66}"/>
          </ac:spMkLst>
        </pc:spChg>
        <pc:spChg chg="add mod">
          <ac:chgData name="Nathalia Montealegre Triana" userId="b7773f18-98bd-45dc-9b3a-6e30873d3515" providerId="ADAL" clId="{94FF9F50-4AAC-44AB-B9C1-29F3BB9A4417}" dt="2025-04-23T16:29:18.263" v="511" actId="20577"/>
          <ac:spMkLst>
            <pc:docMk/>
            <pc:sldMk cId="2414722410" sldId="272"/>
            <ac:spMk id="7" creationId="{A12046E5-4EA2-BB42-4E17-0B3F9D80988B}"/>
          </ac:spMkLst>
        </pc:spChg>
        <pc:grpChg chg="add mod">
          <ac:chgData name="Nathalia Montealegre Triana" userId="b7773f18-98bd-45dc-9b3a-6e30873d3515" providerId="ADAL" clId="{94FF9F50-4AAC-44AB-B9C1-29F3BB9A4417}" dt="2025-04-23T16:29:00.462" v="489"/>
          <ac:grpSpMkLst>
            <pc:docMk/>
            <pc:sldMk cId="2414722410" sldId="272"/>
            <ac:grpSpMk id="3" creationId="{3BB97166-FC86-E53D-CF0A-1A3949EB828A}"/>
          </ac:grpSpMkLst>
        </pc:grpChg>
      </pc:sldChg>
      <pc:sldChg chg="addSp modSp mod">
        <pc:chgData name="Nathalia Montealegre Triana" userId="b7773f18-98bd-45dc-9b3a-6e30873d3515" providerId="ADAL" clId="{94FF9F50-4AAC-44AB-B9C1-29F3BB9A4417}" dt="2025-04-23T16:41:40.401" v="663" actId="20577"/>
        <pc:sldMkLst>
          <pc:docMk/>
          <pc:sldMk cId="1853846034" sldId="273"/>
        </pc:sldMkLst>
        <pc:spChg chg="add mod">
          <ac:chgData name="Nathalia Montealegre Triana" userId="b7773f18-98bd-45dc-9b3a-6e30873d3515" providerId="ADAL" clId="{94FF9F50-4AAC-44AB-B9C1-29F3BB9A4417}" dt="2025-04-23T14:29:17.637" v="2"/>
          <ac:spMkLst>
            <pc:docMk/>
            <pc:sldMk cId="1853846034" sldId="273"/>
            <ac:spMk id="5" creationId="{C4747366-5EC7-C75C-542B-3EFB63B3EE8B}"/>
          </ac:spMkLst>
        </pc:spChg>
        <pc:spChg chg="add mod">
          <ac:chgData name="Nathalia Montealegre Triana" userId="b7773f18-98bd-45dc-9b3a-6e30873d3515" providerId="ADAL" clId="{94FF9F50-4AAC-44AB-B9C1-29F3BB9A4417}" dt="2025-04-23T16:41:40.401" v="663" actId="20577"/>
          <ac:spMkLst>
            <pc:docMk/>
            <pc:sldMk cId="1853846034" sldId="273"/>
            <ac:spMk id="7" creationId="{32CD505C-02CF-2B0C-6BD7-3088725971DC}"/>
          </ac:spMkLst>
        </pc:spChg>
        <pc:spChg chg="mod">
          <ac:chgData name="Nathalia Montealegre Triana" userId="b7773f18-98bd-45dc-9b3a-6e30873d3515" providerId="ADAL" clId="{94FF9F50-4AAC-44AB-B9C1-29F3BB9A4417}" dt="2025-04-23T14:30:25.666" v="67"/>
          <ac:spMkLst>
            <pc:docMk/>
            <pc:sldMk cId="1853846034" sldId="273"/>
            <ac:spMk id="9" creationId="{4F946A06-08A2-DDE8-CDE7-5B0B601C5B83}"/>
          </ac:spMkLst>
        </pc:spChg>
        <pc:spChg chg="mod">
          <ac:chgData name="Nathalia Montealegre Triana" userId="b7773f18-98bd-45dc-9b3a-6e30873d3515" providerId="ADAL" clId="{94FF9F50-4AAC-44AB-B9C1-29F3BB9A4417}" dt="2025-04-23T14:30:25.666" v="67"/>
          <ac:spMkLst>
            <pc:docMk/>
            <pc:sldMk cId="1853846034" sldId="273"/>
            <ac:spMk id="10" creationId="{F2CF7415-B380-5AF0-F3B5-8547B023A2D6}"/>
          </ac:spMkLst>
        </pc:spChg>
        <pc:grpChg chg="add mod">
          <ac:chgData name="Nathalia Montealegre Triana" userId="b7773f18-98bd-45dc-9b3a-6e30873d3515" providerId="ADAL" clId="{94FF9F50-4AAC-44AB-B9C1-29F3BB9A4417}" dt="2025-04-23T14:30:27.691" v="68" actId="1076"/>
          <ac:grpSpMkLst>
            <pc:docMk/>
            <pc:sldMk cId="1853846034" sldId="273"/>
            <ac:grpSpMk id="8" creationId="{1D8F3892-C553-A23A-7CCE-23BCA0B4E238}"/>
          </ac:grpSpMkLst>
        </pc:grpChg>
      </pc:sldChg>
      <pc:sldChg chg="addSp delSp modSp mod">
        <pc:chgData name="Nathalia Montealegre Triana" userId="b7773f18-98bd-45dc-9b3a-6e30873d3515" providerId="ADAL" clId="{94FF9F50-4AAC-44AB-B9C1-29F3BB9A4417}" dt="2025-04-23T22:50:05.543" v="692" actId="1076"/>
        <pc:sldMkLst>
          <pc:docMk/>
          <pc:sldMk cId="2690401331" sldId="274"/>
        </pc:sldMkLst>
        <pc:spChg chg="mod">
          <ac:chgData name="Nathalia Montealegre Triana" userId="b7773f18-98bd-45dc-9b3a-6e30873d3515" providerId="ADAL" clId="{94FF9F50-4AAC-44AB-B9C1-29F3BB9A4417}" dt="2025-04-23T16:42:54.774" v="668" actId="404"/>
          <ac:spMkLst>
            <pc:docMk/>
            <pc:sldMk cId="2690401331" sldId="274"/>
            <ac:spMk id="2" creationId="{EA6CBF5E-3F70-FCED-C33E-2572965D35FF}"/>
          </ac:spMkLst>
        </pc:spChg>
        <pc:spChg chg="mod">
          <ac:chgData name="Nathalia Montealegre Triana" userId="b7773f18-98bd-45dc-9b3a-6e30873d3515" providerId="ADAL" clId="{94FF9F50-4AAC-44AB-B9C1-29F3BB9A4417}" dt="2025-04-23T14:30:10.618" v="66" actId="20577"/>
          <ac:spMkLst>
            <pc:docMk/>
            <pc:sldMk cId="2690401331" sldId="274"/>
            <ac:spMk id="3" creationId="{98EDB24E-6B16-3A72-995E-42B7B573C1AD}"/>
          </ac:spMkLst>
        </pc:spChg>
        <pc:spChg chg="mod">
          <ac:chgData name="Nathalia Montealegre Triana" userId="b7773f18-98bd-45dc-9b3a-6e30873d3515" providerId="ADAL" clId="{94FF9F50-4AAC-44AB-B9C1-29F3BB9A4417}" dt="2025-04-23T14:30:06.327" v="64"/>
          <ac:spMkLst>
            <pc:docMk/>
            <pc:sldMk cId="2690401331" sldId="274"/>
            <ac:spMk id="5" creationId="{9092CF69-7CA9-F29E-C0E8-1FBA35F0313C}"/>
          </ac:spMkLst>
        </pc:spChg>
        <pc:spChg chg="mod">
          <ac:chgData name="Nathalia Montealegre Triana" userId="b7773f18-98bd-45dc-9b3a-6e30873d3515" providerId="ADAL" clId="{94FF9F50-4AAC-44AB-B9C1-29F3BB9A4417}" dt="2025-04-23T14:30:06.327" v="64"/>
          <ac:spMkLst>
            <pc:docMk/>
            <pc:sldMk cId="2690401331" sldId="274"/>
            <ac:spMk id="6" creationId="{A9A42A58-90F6-FC23-1947-9F36C78CBBB9}"/>
          </ac:spMkLst>
        </pc:spChg>
        <pc:grpChg chg="add mod">
          <ac:chgData name="Nathalia Montealegre Triana" userId="b7773f18-98bd-45dc-9b3a-6e30873d3515" providerId="ADAL" clId="{94FF9F50-4AAC-44AB-B9C1-29F3BB9A4417}" dt="2025-04-23T14:30:08.888" v="65" actId="1076"/>
          <ac:grpSpMkLst>
            <pc:docMk/>
            <pc:sldMk cId="2690401331" sldId="274"/>
            <ac:grpSpMk id="4" creationId="{7EC10EEE-A5FE-2691-7458-A0C69E7B0D16}"/>
          </ac:grpSpMkLst>
        </pc:grpChg>
        <pc:picChg chg="add mod">
          <ac:chgData name="Nathalia Montealegre Triana" userId="b7773f18-98bd-45dc-9b3a-6e30873d3515" providerId="ADAL" clId="{94FF9F50-4AAC-44AB-B9C1-29F3BB9A4417}" dt="2025-04-23T22:49:50.477" v="685" actId="1037"/>
          <ac:picMkLst>
            <pc:docMk/>
            <pc:sldMk cId="2690401331" sldId="274"/>
            <ac:picMk id="7" creationId="{99541547-E295-1415-8C73-BBBADB02175E}"/>
          </ac:picMkLst>
        </pc:picChg>
        <pc:picChg chg="add mod">
          <ac:chgData name="Nathalia Montealegre Triana" userId="b7773f18-98bd-45dc-9b3a-6e30873d3515" providerId="ADAL" clId="{94FF9F50-4AAC-44AB-B9C1-29F3BB9A4417}" dt="2025-04-23T22:49:49.744" v="684" actId="1037"/>
          <ac:picMkLst>
            <pc:docMk/>
            <pc:sldMk cId="2690401331" sldId="274"/>
            <ac:picMk id="8" creationId="{95C8AA21-F91B-4BAF-B502-7C7A90B70C28}"/>
          </ac:picMkLst>
        </pc:picChg>
        <pc:picChg chg="add mod">
          <ac:chgData name="Nathalia Montealegre Triana" userId="b7773f18-98bd-45dc-9b3a-6e30873d3515" providerId="ADAL" clId="{94FF9F50-4AAC-44AB-B9C1-29F3BB9A4417}" dt="2025-04-23T22:49:48.140" v="683" actId="1037"/>
          <ac:picMkLst>
            <pc:docMk/>
            <pc:sldMk cId="2690401331" sldId="274"/>
            <ac:picMk id="9" creationId="{63131DE9-0046-67AD-88B7-6ECFCD20BAD7}"/>
          </ac:picMkLst>
        </pc:picChg>
        <pc:picChg chg="add mod">
          <ac:chgData name="Nathalia Montealegre Triana" userId="b7773f18-98bd-45dc-9b3a-6e30873d3515" providerId="ADAL" clId="{94FF9F50-4AAC-44AB-B9C1-29F3BB9A4417}" dt="2025-04-23T22:49:55.279" v="688" actId="1076"/>
          <ac:picMkLst>
            <pc:docMk/>
            <pc:sldMk cId="2690401331" sldId="274"/>
            <ac:picMk id="10" creationId="{D8F788E2-1532-8B4E-7357-55E3DAAD153A}"/>
          </ac:picMkLst>
        </pc:picChg>
        <pc:picChg chg="add mod">
          <ac:chgData name="Nathalia Montealegre Triana" userId="b7773f18-98bd-45dc-9b3a-6e30873d3515" providerId="ADAL" clId="{94FF9F50-4AAC-44AB-B9C1-29F3BB9A4417}" dt="2025-04-23T22:50:01.969" v="691" actId="1076"/>
          <ac:picMkLst>
            <pc:docMk/>
            <pc:sldMk cId="2690401331" sldId="274"/>
            <ac:picMk id="11" creationId="{3A08B577-B30D-B18C-43C3-7F09EB449B48}"/>
          </ac:picMkLst>
        </pc:picChg>
        <pc:picChg chg="add del mod">
          <ac:chgData name="Nathalia Montealegre Triana" userId="b7773f18-98bd-45dc-9b3a-6e30873d3515" providerId="ADAL" clId="{94FF9F50-4AAC-44AB-B9C1-29F3BB9A4417}" dt="2025-04-23T17:05:43.028" v="671" actId="478"/>
          <ac:picMkLst>
            <pc:docMk/>
            <pc:sldMk cId="2690401331" sldId="274"/>
            <ac:picMk id="12290" creationId="{9E190517-57B0-FA78-0E2E-D813464E90CF}"/>
          </ac:picMkLst>
        </pc:picChg>
        <pc:picChg chg="add mod">
          <ac:chgData name="Nathalia Montealegre Triana" userId="b7773f18-98bd-45dc-9b3a-6e30873d3515" providerId="ADAL" clId="{94FF9F50-4AAC-44AB-B9C1-29F3BB9A4417}" dt="2025-04-23T22:50:05.543" v="692" actId="1076"/>
          <ac:picMkLst>
            <pc:docMk/>
            <pc:sldMk cId="2690401331" sldId="274"/>
            <ac:picMk id="12292" creationId="{E4D58825-3DEC-246C-99AE-5B17EAC791A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nmontealegre@canaltrece.com.co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apoyocontrolcalidad@canaltrece.com.co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layala@canaltrece.com.co" TargetMode="External"/><Relationship Id="rId11" Type="http://schemas.openxmlformats.org/officeDocument/2006/relationships/image" Target="../media/image5.png"/><Relationship Id="rId5" Type="http://schemas.openxmlformats.org/officeDocument/2006/relationships/hyperlink" Target="mailto:yfranco@canaltrece.com.co" TargetMode="External"/><Relationship Id="rId10" Type="http://schemas.openxmlformats.org/officeDocument/2006/relationships/image" Target="../media/image4.jpeg"/><Relationship Id="rId4" Type="http://schemas.openxmlformats.org/officeDocument/2006/relationships/hyperlink" Target="mailto:emedina@canaltrece.com.co" TargetMode="External"/><Relationship Id="rId9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7E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416033" y="3610908"/>
            <a:ext cx="5455934" cy="2515187"/>
          </a:xfrm>
          <a:custGeom>
            <a:avLst/>
            <a:gdLst/>
            <a:ahLst/>
            <a:cxnLst/>
            <a:rect l="l" t="t" r="r" b="b"/>
            <a:pathLst>
              <a:path w="5455934" h="2515187">
                <a:moveTo>
                  <a:pt x="0" y="0"/>
                </a:moveTo>
                <a:lnTo>
                  <a:pt x="5455934" y="0"/>
                </a:lnTo>
                <a:lnTo>
                  <a:pt x="5455934" y="2515188"/>
                </a:lnTo>
                <a:lnTo>
                  <a:pt x="0" y="25151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0138" b="-175495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" name="Google Shape;99;p1">
            <a:extLst>
              <a:ext uri="{FF2B5EF4-FFF2-40B4-BE49-F238E27FC236}">
                <a16:creationId xmlns:a16="http://schemas.microsoft.com/office/drawing/2014/main" id="{459C09D1-88B5-2C6D-4D75-CE537EDE56C9}"/>
              </a:ext>
            </a:extLst>
          </p:cNvPr>
          <p:cNvSpPr txBox="1"/>
          <p:nvPr/>
        </p:nvSpPr>
        <p:spPr>
          <a:xfrm>
            <a:off x="3962400" y="6972300"/>
            <a:ext cx="10363200" cy="1147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s-CO" sz="3200" b="1" i="0" u="none" strike="noStrike" cap="none" dirty="0">
                <a:solidFill>
                  <a:schemeClr val="bg1"/>
                </a:solidFill>
                <a:latin typeface="Aptos Narrow" panose="020B0004020202020204" pitchFamily="34" charset="0"/>
                <a:sym typeface="Arial"/>
              </a:rPr>
              <a:t>PROTOCOLO DE ENTREGA A CONTROL DE CALIDAD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9" name="Rectangle 4108">
            <a:extLst>
              <a:ext uri="{FF2B5EF4-FFF2-40B4-BE49-F238E27FC236}">
                <a16:creationId xmlns:a16="http://schemas.microsoft.com/office/drawing/2014/main" id="{5DF40726-9B19-4165-9C26-757D16E19E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F724F76-4419-3A2C-42AA-1F765ECE49A1}"/>
              </a:ext>
            </a:extLst>
          </p:cNvPr>
          <p:cNvSpPr txBox="1"/>
          <p:nvPr/>
        </p:nvSpPr>
        <p:spPr>
          <a:xfrm>
            <a:off x="1257298" y="3082990"/>
            <a:ext cx="6857999" cy="5665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Debe </a:t>
            </a:r>
            <a:r>
              <a:rPr lang="en-US" sz="1700" dirty="0" err="1"/>
              <a:t>entregarse</a:t>
            </a:r>
            <a:r>
              <a:rPr lang="en-US" sz="1700" dirty="0"/>
              <a:t> un </a:t>
            </a:r>
            <a:r>
              <a:rPr lang="en-US" sz="1700" dirty="0" err="1"/>
              <a:t>directorio</a:t>
            </a:r>
            <a:r>
              <a:rPr lang="en-US" sz="1700" dirty="0"/>
              <a:t> </a:t>
            </a:r>
            <a:r>
              <a:rPr lang="en-US" sz="1700" dirty="0" err="1"/>
              <a:t>por</a:t>
            </a:r>
            <a:r>
              <a:rPr lang="en-US" sz="1700" dirty="0"/>
              <a:t> </a:t>
            </a:r>
            <a:r>
              <a:rPr lang="en-US" sz="1700" dirty="0" err="1"/>
              <a:t>cada</a:t>
            </a:r>
            <a:r>
              <a:rPr lang="en-US" sz="1700" dirty="0"/>
              <a:t> </a:t>
            </a:r>
            <a:r>
              <a:rPr lang="en-US" sz="1700" dirty="0" err="1"/>
              <a:t>capítulo</a:t>
            </a:r>
            <a:r>
              <a:rPr lang="en-US" sz="1700" dirty="0"/>
              <a:t> que </a:t>
            </a:r>
            <a:r>
              <a:rPr lang="en-US" sz="1700" dirty="0" err="1"/>
              <a:t>contenga</a:t>
            </a:r>
            <a:r>
              <a:rPr lang="en-US" sz="1700" dirty="0"/>
              <a:t> </a:t>
            </a:r>
            <a:r>
              <a:rPr lang="en-US" sz="1700" dirty="0" err="1"/>
              <a:t>el</a:t>
            </a:r>
            <a:r>
              <a:rPr lang="en-US" sz="1700" dirty="0"/>
              <a:t> video </a:t>
            </a:r>
            <a:r>
              <a:rPr lang="en-US" sz="1700" dirty="0" err="1"/>
              <a:t>exportado</a:t>
            </a:r>
            <a:r>
              <a:rPr lang="en-US" sz="1700" dirty="0"/>
              <a:t> </a:t>
            </a:r>
            <a:r>
              <a:rPr lang="en-US" sz="1700" dirty="0" err="1"/>
              <a:t>por</a:t>
            </a:r>
            <a:r>
              <a:rPr lang="en-US" sz="1700" dirty="0"/>
              <a:t> </a:t>
            </a:r>
            <a:r>
              <a:rPr lang="en-US" sz="1700" dirty="0" err="1"/>
              <a:t>separado</a:t>
            </a:r>
            <a:r>
              <a:rPr lang="en-US" sz="1700" dirty="0"/>
              <a:t> sin audio y </a:t>
            </a:r>
            <a:r>
              <a:rPr lang="en-US" sz="1700" dirty="0" err="1"/>
              <a:t>cada</a:t>
            </a:r>
            <a:r>
              <a:rPr lang="en-US" sz="1700" dirty="0"/>
              <a:t> uno de </a:t>
            </a:r>
            <a:r>
              <a:rPr lang="en-US" sz="1700" dirty="0" err="1"/>
              <a:t>los</a:t>
            </a:r>
            <a:r>
              <a:rPr lang="en-US" sz="1700" dirty="0"/>
              <a:t> canales de audio </a:t>
            </a:r>
            <a:r>
              <a:rPr lang="en-US" sz="1700" dirty="0" err="1"/>
              <a:t>igualmente</a:t>
            </a:r>
            <a:r>
              <a:rPr lang="en-US" sz="1700" dirty="0"/>
              <a:t> </a:t>
            </a:r>
            <a:r>
              <a:rPr lang="en-US" sz="1700" dirty="0" err="1"/>
              <a:t>exportado</a:t>
            </a:r>
            <a:r>
              <a:rPr lang="en-US" sz="1700" dirty="0"/>
              <a:t> </a:t>
            </a:r>
            <a:r>
              <a:rPr lang="en-US" sz="1700" dirty="0" err="1"/>
              <a:t>por</a:t>
            </a:r>
            <a:r>
              <a:rPr lang="en-US" sz="1700" dirty="0"/>
              <a:t> </a:t>
            </a:r>
            <a:r>
              <a:rPr lang="en-US" sz="1700" dirty="0" err="1"/>
              <a:t>separado</a:t>
            </a:r>
            <a:r>
              <a:rPr lang="en-US" sz="1700" dirty="0"/>
              <a:t>, </a:t>
            </a:r>
            <a:r>
              <a:rPr lang="en-US" sz="1700" dirty="0" err="1"/>
              <a:t>todos</a:t>
            </a:r>
            <a:r>
              <a:rPr lang="en-US" sz="1700" dirty="0"/>
              <a:t> </a:t>
            </a:r>
            <a:r>
              <a:rPr lang="en-US" sz="1700" dirty="0" err="1"/>
              <a:t>deben</a:t>
            </a:r>
            <a:r>
              <a:rPr lang="en-US" sz="1700" dirty="0"/>
              <a:t> </a:t>
            </a:r>
            <a:r>
              <a:rPr lang="en-US" sz="1700" dirty="0" err="1"/>
              <a:t>tener</a:t>
            </a:r>
            <a:r>
              <a:rPr lang="en-US" sz="1700" dirty="0"/>
              <a:t> la </a:t>
            </a:r>
            <a:r>
              <a:rPr lang="en-US" sz="1700" dirty="0" err="1"/>
              <a:t>misma</a:t>
            </a:r>
            <a:r>
              <a:rPr lang="en-US" sz="1700" dirty="0"/>
              <a:t> </a:t>
            </a:r>
            <a:r>
              <a:rPr lang="en-US" sz="1700" dirty="0" err="1"/>
              <a:t>duración</a:t>
            </a:r>
            <a:r>
              <a:rPr lang="en-US" sz="1700" dirty="0"/>
              <a:t> y </a:t>
            </a:r>
            <a:r>
              <a:rPr lang="en-US" sz="1700" dirty="0" err="1"/>
              <a:t>esta</a:t>
            </a:r>
            <a:r>
              <a:rPr lang="en-US" sz="1700" dirty="0"/>
              <a:t> </a:t>
            </a:r>
            <a:r>
              <a:rPr lang="en-US" sz="1700" dirty="0" err="1"/>
              <a:t>debe</a:t>
            </a:r>
            <a:r>
              <a:rPr lang="en-US" sz="1700" dirty="0"/>
              <a:t> ser </a:t>
            </a:r>
            <a:r>
              <a:rPr lang="en-US" sz="1700" dirty="0" err="1"/>
              <a:t>igual</a:t>
            </a:r>
            <a:r>
              <a:rPr lang="en-US" sz="1700" dirty="0"/>
              <a:t> a la </a:t>
            </a:r>
            <a:r>
              <a:rPr lang="en-US" sz="1700" dirty="0" err="1"/>
              <a:t>duración</a:t>
            </a:r>
            <a:r>
              <a:rPr lang="en-US" sz="1700" dirty="0"/>
              <a:t> del </a:t>
            </a:r>
            <a:r>
              <a:rPr lang="en-US" sz="1700" dirty="0" err="1"/>
              <a:t>archivo</a:t>
            </a:r>
            <a:r>
              <a:rPr lang="en-US" sz="1700" dirty="0"/>
              <a:t> de video.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Línea de video sin audio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/>
              <a:t>Formatos</a:t>
            </a:r>
            <a:r>
              <a:rPr lang="en-US" sz="1700" dirty="0"/>
              <a:t>: </a:t>
            </a:r>
            <a:r>
              <a:rPr lang="en-US" sz="1700" dirty="0" err="1"/>
              <a:t>Extensión</a:t>
            </a:r>
            <a:r>
              <a:rPr lang="en-US" sz="1700" dirty="0"/>
              <a:t> .mov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Codec: </a:t>
            </a:r>
            <a:r>
              <a:rPr lang="en-US" sz="1700" dirty="0" err="1"/>
              <a:t>FrameRate</a:t>
            </a:r>
            <a:r>
              <a:rPr lang="en-US" sz="1700" dirty="0"/>
              <a:t>: </a:t>
            </a:r>
            <a:r>
              <a:rPr lang="en-US" sz="1700" dirty="0" err="1"/>
              <a:t>Muestreo</a:t>
            </a:r>
            <a:r>
              <a:rPr lang="en-US" sz="1700" dirty="0"/>
              <a:t> Audio: </a:t>
            </a:r>
            <a:r>
              <a:rPr lang="en-US" sz="1700" dirty="0" err="1"/>
              <a:t>Resolución</a:t>
            </a:r>
            <a:r>
              <a:rPr lang="en-US" sz="1700" dirty="0"/>
              <a:t>: </a:t>
            </a:r>
            <a:r>
              <a:rPr lang="en-US" sz="1700" dirty="0" err="1"/>
              <a:t>Relación</a:t>
            </a:r>
            <a:r>
              <a:rPr lang="en-US" sz="1700" dirty="0"/>
              <a:t> </a:t>
            </a:r>
            <a:r>
              <a:rPr lang="en-US" sz="1700" dirty="0" err="1"/>
              <a:t>Aspecto</a:t>
            </a:r>
            <a:r>
              <a:rPr lang="en-US" sz="1700" dirty="0"/>
              <a:t>: Canales Audio: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XDCAM 50 Mb/s</a:t>
            </a:r>
            <a:br>
              <a:rPr lang="en-US" sz="1700" dirty="0"/>
            </a:br>
            <a:r>
              <a:rPr lang="en-US" sz="1700" dirty="0"/>
              <a:t>29,97 fps</a:t>
            </a:r>
            <a:br>
              <a:rPr lang="en-US" sz="1700" dirty="0"/>
            </a:br>
            <a:r>
              <a:rPr lang="en-US" sz="1700" dirty="0"/>
              <a:t>Linear PCM 48Khz – 16Bits 1920x1080i</a:t>
            </a:r>
            <a:br>
              <a:rPr lang="en-US" sz="1700" dirty="0"/>
            </a:br>
            <a:r>
              <a:rPr lang="en-US" sz="1700" dirty="0"/>
              <a:t>16:9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Canales de audio </a:t>
            </a:r>
            <a:r>
              <a:rPr lang="en-US" sz="1700" dirty="0" err="1"/>
              <a:t>separados</a:t>
            </a: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4 Canales Mix down (Mono dual)</a:t>
            </a:r>
            <a:br>
              <a:rPr lang="en-US" sz="1700" dirty="0"/>
            </a:br>
            <a:r>
              <a:rPr lang="en-US" sz="1700" dirty="0"/>
              <a:t>C1: Audio </a:t>
            </a:r>
            <a:r>
              <a:rPr lang="en-US" sz="1700" dirty="0" err="1"/>
              <a:t>Presentaciones</a:t>
            </a:r>
            <a:r>
              <a:rPr lang="en-US" sz="1700" dirty="0"/>
              <a:t> + Testimonios + </a:t>
            </a:r>
            <a:r>
              <a:rPr lang="en-US" sz="1700" dirty="0" err="1"/>
              <a:t>Locución</a:t>
            </a:r>
            <a:r>
              <a:rPr lang="en-US" sz="1700" dirty="0"/>
              <a:t> (WAV).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C2: </a:t>
            </a:r>
            <a:r>
              <a:rPr lang="en-US" sz="1700" dirty="0" err="1"/>
              <a:t>VoiceOver</a:t>
            </a:r>
            <a:r>
              <a:rPr lang="en-US" sz="1700" dirty="0"/>
              <a:t> </a:t>
            </a:r>
            <a:r>
              <a:rPr lang="en-US" sz="1700" dirty="0" err="1"/>
              <a:t>Traducción</a:t>
            </a:r>
            <a:r>
              <a:rPr lang="en-US" sz="1700" dirty="0"/>
              <a:t> o </a:t>
            </a:r>
            <a:r>
              <a:rPr lang="en-US" sz="1700" dirty="0" err="1"/>
              <a:t>doblaje</a:t>
            </a:r>
            <a:r>
              <a:rPr lang="en-US" sz="1700" dirty="0"/>
              <a:t> -</a:t>
            </a:r>
            <a:r>
              <a:rPr lang="en-US" sz="1700" dirty="0" err="1"/>
              <a:t>Dejar</a:t>
            </a:r>
            <a:r>
              <a:rPr lang="en-US" sz="1700" dirty="0"/>
              <a:t> </a:t>
            </a:r>
            <a:r>
              <a:rPr lang="en-US" sz="1700" dirty="0" err="1"/>
              <a:t>el</a:t>
            </a:r>
            <a:r>
              <a:rPr lang="en-US" sz="1700" dirty="0"/>
              <a:t> canal </a:t>
            </a:r>
            <a:r>
              <a:rPr lang="en-US" sz="1700" dirty="0" err="1"/>
              <a:t>en</a:t>
            </a:r>
            <a:r>
              <a:rPr lang="en-US" sz="1700" dirty="0"/>
              <a:t> </a:t>
            </a:r>
            <a:r>
              <a:rPr lang="en-US" sz="1700" dirty="0" err="1"/>
              <a:t>silencio</a:t>
            </a:r>
            <a:r>
              <a:rPr lang="en-US" sz="1700" dirty="0"/>
              <a:t> </a:t>
            </a:r>
            <a:r>
              <a:rPr lang="en-US" sz="1700" dirty="0" err="1"/>
              <a:t>en</a:t>
            </a:r>
            <a:r>
              <a:rPr lang="en-US" sz="1700" dirty="0"/>
              <a:t> </a:t>
            </a:r>
            <a:r>
              <a:rPr lang="en-US" sz="1700" dirty="0" err="1"/>
              <a:t>caso</a:t>
            </a:r>
            <a:r>
              <a:rPr lang="en-US" sz="1700" dirty="0"/>
              <a:t> </a:t>
            </a:r>
            <a:r>
              <a:rPr lang="en-US" sz="1700" dirty="0" err="1"/>
              <a:t>futuro</a:t>
            </a:r>
            <a:r>
              <a:rPr lang="en-US" sz="1700" dirty="0"/>
              <a:t> de </a:t>
            </a:r>
            <a:r>
              <a:rPr lang="en-US" sz="1700" dirty="0" err="1"/>
              <a:t>requerir</a:t>
            </a:r>
            <a:r>
              <a:rPr lang="en-US" sz="1700" dirty="0"/>
              <a:t> </a:t>
            </a:r>
            <a:r>
              <a:rPr lang="en-US" sz="1700" dirty="0" err="1"/>
              <a:t>hacerse</a:t>
            </a:r>
            <a:r>
              <a:rPr lang="en-US" sz="1700" dirty="0"/>
              <a:t> </a:t>
            </a:r>
            <a:r>
              <a:rPr lang="en-US" sz="1700" dirty="0" err="1"/>
              <a:t>traducción</a:t>
            </a:r>
            <a:r>
              <a:rPr lang="en-US" sz="1700" dirty="0"/>
              <a:t> o </a:t>
            </a:r>
            <a:r>
              <a:rPr lang="en-US" sz="1700" dirty="0" err="1"/>
              <a:t>doblaje</a:t>
            </a:r>
            <a:r>
              <a:rPr lang="en-US" sz="1700" dirty="0"/>
              <a:t> (WAV).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C3: </a:t>
            </a:r>
            <a:r>
              <a:rPr lang="en-US" sz="1700" dirty="0" err="1"/>
              <a:t>Música</a:t>
            </a:r>
            <a:r>
              <a:rPr lang="en-US" sz="1700" dirty="0"/>
              <a:t> </a:t>
            </a:r>
            <a:r>
              <a:rPr lang="en-US" sz="1700" dirty="0" err="1"/>
              <a:t>graficación</a:t>
            </a:r>
            <a:r>
              <a:rPr lang="en-US" sz="1700" dirty="0"/>
              <a:t> + </a:t>
            </a:r>
            <a:r>
              <a:rPr lang="en-US" sz="1700" dirty="0" err="1"/>
              <a:t>Musicalización</a:t>
            </a:r>
            <a:r>
              <a:rPr lang="en-US" sz="1700" dirty="0"/>
              <a:t> </a:t>
            </a:r>
            <a:r>
              <a:rPr lang="en-US" sz="1700" dirty="0" err="1"/>
              <a:t>programa</a:t>
            </a: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C4: Sonido </a:t>
            </a:r>
            <a:r>
              <a:rPr lang="en-US" sz="1700" dirty="0" err="1"/>
              <a:t>ambiente</a:t>
            </a:r>
            <a:r>
              <a:rPr lang="en-US" sz="1700" dirty="0"/>
              <a:t> + </a:t>
            </a:r>
            <a:r>
              <a:rPr lang="en-US" sz="1700" dirty="0" err="1"/>
              <a:t>Diseño</a:t>
            </a:r>
            <a:r>
              <a:rPr lang="en-US" sz="1700" dirty="0"/>
              <a:t> </a:t>
            </a:r>
            <a:r>
              <a:rPr lang="en-US" sz="1700" dirty="0" err="1"/>
              <a:t>sonido</a:t>
            </a:r>
            <a:r>
              <a:rPr lang="en-US" sz="1700" dirty="0"/>
              <a:t> + </a:t>
            </a:r>
            <a:r>
              <a:rPr lang="en-US" sz="1700" dirty="0" err="1"/>
              <a:t>Efectos</a:t>
            </a:r>
            <a:r>
              <a:rPr lang="en-US" sz="1700" dirty="0"/>
              <a:t> (WAV).</a:t>
            </a:r>
          </a:p>
        </p:txBody>
      </p:sp>
      <p:sp>
        <p:nvSpPr>
          <p:cNvPr id="4120" name="Rectangle 4110">
            <a:extLst>
              <a:ext uri="{FF2B5EF4-FFF2-40B4-BE49-F238E27FC236}">
                <a16:creationId xmlns:a16="http://schemas.microsoft.com/office/drawing/2014/main" id="{2089CB41-F399-4AEB-980C-5BFB1049C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1872" y="9168511"/>
            <a:ext cx="15759684" cy="27432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121" name="Rectangle 4112">
            <a:extLst>
              <a:ext uri="{FF2B5EF4-FFF2-40B4-BE49-F238E27FC236}">
                <a16:creationId xmlns:a16="http://schemas.microsoft.com/office/drawing/2014/main" id="{1BFC967B-3DD6-463D-9DB9-6E4419AE0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645152" y="5726106"/>
            <a:ext cx="82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106" name="Picture 10" descr="Podcast: Introducción a la edición de audio digital">
            <a:extLst>
              <a:ext uri="{FF2B5EF4-FFF2-40B4-BE49-F238E27FC236}">
                <a16:creationId xmlns:a16="http://schemas.microsoft.com/office/drawing/2014/main" id="{20779D2F-73DC-A860-CEC4-60268EBF7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7898" y="2857720"/>
            <a:ext cx="6667500" cy="406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8">
            <a:extLst>
              <a:ext uri="{FF2B5EF4-FFF2-40B4-BE49-F238E27FC236}">
                <a16:creationId xmlns:a16="http://schemas.microsoft.com/office/drawing/2014/main" id="{6882CFC5-4F4A-4037-AEB0-63B0338D165D}"/>
              </a:ext>
            </a:extLst>
          </p:cNvPr>
          <p:cNvGrpSpPr/>
          <p:nvPr/>
        </p:nvGrpSpPr>
        <p:grpSpPr>
          <a:xfrm>
            <a:off x="699824" y="1845100"/>
            <a:ext cx="557474" cy="557474"/>
            <a:chOff x="0" y="0"/>
            <a:chExt cx="812800" cy="812800"/>
          </a:xfrm>
        </p:grpSpPr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01C0AAB0-2096-187F-FA93-2BF9561F094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7D3D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9" name="TextBox 10">
              <a:extLst>
                <a:ext uri="{FF2B5EF4-FFF2-40B4-BE49-F238E27FC236}">
                  <a16:creationId xmlns:a16="http://schemas.microsoft.com/office/drawing/2014/main" id="{DC7F1A03-6ABF-9BA8-766C-FFDCA6C87E61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279D1AE-41B9-FC86-AFC2-1DDD5D34859A}"/>
              </a:ext>
            </a:extLst>
          </p:cNvPr>
          <p:cNvSpPr txBox="1"/>
          <p:nvPr/>
        </p:nvSpPr>
        <p:spPr>
          <a:xfrm>
            <a:off x="978561" y="1372777"/>
            <a:ext cx="9334503" cy="1138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9120"/>
              </a:lnSpc>
            </a:pPr>
            <a:r>
              <a:rPr lang="en-US" sz="5400" b="1" dirty="0">
                <a:solidFill>
                  <a:srgbClr val="000000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PISTA INTERNACIONAL</a:t>
            </a:r>
          </a:p>
        </p:txBody>
      </p:sp>
    </p:spTree>
    <p:extLst>
      <p:ext uri="{BB962C8B-B14F-4D97-AF65-F5344CB8AC3E}">
        <p14:creationId xmlns:p14="http://schemas.microsoft.com/office/powerpoint/2010/main" val="3293239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A93C6F2-ECFB-3788-44D0-D47E402D13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50" r="-1" b="-1"/>
          <a:stretch/>
        </p:blipFill>
        <p:spPr>
          <a:xfrm>
            <a:off x="20" y="10"/>
            <a:ext cx="18287980" cy="5565909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5D3E388-D5DC-A07D-FC2D-228983515965}"/>
              </a:ext>
            </a:extLst>
          </p:cNvPr>
          <p:cNvSpPr txBox="1"/>
          <p:nvPr/>
        </p:nvSpPr>
        <p:spPr>
          <a:xfrm>
            <a:off x="6858000" y="6515099"/>
            <a:ext cx="10706092" cy="27932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/>
              <a:t>Copia del </a:t>
            </a:r>
            <a:r>
              <a:rPr lang="en-US" sz="2700" dirty="0" err="1"/>
              <a:t>programa</a:t>
            </a:r>
            <a:r>
              <a:rPr lang="en-US" sz="2700" dirty="0"/>
              <a:t> </a:t>
            </a:r>
            <a:r>
              <a:rPr lang="en-US" sz="2700" dirty="0" err="1"/>
              <a:t>en</a:t>
            </a:r>
            <a:r>
              <a:rPr lang="en-US" sz="2700" dirty="0"/>
              <a:t> .mov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 err="1"/>
              <a:t>Códec</a:t>
            </a:r>
            <a:r>
              <a:rPr lang="en-US" sz="2700" dirty="0"/>
              <a:t> H264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 err="1"/>
              <a:t>Resolución</a:t>
            </a:r>
            <a:r>
              <a:rPr lang="en-US" sz="2700" dirty="0"/>
              <a:t> 1920x1080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/>
              <a:t>Sin cortes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/>
              <a:t>Sonido </a:t>
            </a:r>
            <a:r>
              <a:rPr lang="en-US" sz="2700" dirty="0" err="1"/>
              <a:t>estéreo</a:t>
            </a:r>
            <a:endParaRPr lang="en-US" sz="2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/>
              <a:t>Sin barras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/>
              <a:t>Sin </a:t>
            </a:r>
            <a:r>
              <a:rPr lang="en-US" sz="2700" dirty="0" err="1"/>
              <a:t>menú</a:t>
            </a:r>
            <a:endParaRPr lang="en-US" sz="2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700" dirty="0"/>
              <a:t>Sin </a:t>
            </a:r>
            <a:r>
              <a:rPr lang="en-US" sz="2700" dirty="0" err="1"/>
              <a:t>claqueta</a:t>
            </a:r>
            <a:endParaRPr lang="en-US" sz="27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B364DFE-6B97-3353-3825-BCE0B8417BF8}"/>
              </a:ext>
            </a:extLst>
          </p:cNvPr>
          <p:cNvSpPr txBox="1"/>
          <p:nvPr/>
        </p:nvSpPr>
        <p:spPr>
          <a:xfrm>
            <a:off x="505211" y="6210300"/>
            <a:ext cx="54864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000000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CAPÍTULOS PARA TRECE PLUS</a:t>
            </a:r>
          </a:p>
        </p:txBody>
      </p:sp>
      <p:grpSp>
        <p:nvGrpSpPr>
          <p:cNvPr id="7" name="Group 8">
            <a:extLst>
              <a:ext uri="{FF2B5EF4-FFF2-40B4-BE49-F238E27FC236}">
                <a16:creationId xmlns:a16="http://schemas.microsoft.com/office/drawing/2014/main" id="{51317ACB-D3AC-6F70-03D8-286D2352D364}"/>
              </a:ext>
            </a:extLst>
          </p:cNvPr>
          <p:cNvGrpSpPr/>
          <p:nvPr/>
        </p:nvGrpSpPr>
        <p:grpSpPr>
          <a:xfrm>
            <a:off x="0" y="6515100"/>
            <a:ext cx="557474" cy="557474"/>
            <a:chOff x="0" y="0"/>
            <a:chExt cx="812800" cy="812800"/>
          </a:xfrm>
        </p:grpSpPr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7B0F64AF-7E78-6928-EEC5-50182A91EB9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7D3D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9" name="TextBox 10">
              <a:extLst>
                <a:ext uri="{FF2B5EF4-FFF2-40B4-BE49-F238E27FC236}">
                  <a16:creationId xmlns:a16="http://schemas.microsoft.com/office/drawing/2014/main" id="{9072E612-0D8D-94A7-F69C-1B0344376916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375168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43;p17">
            <a:extLst>
              <a:ext uri="{FF2B5EF4-FFF2-40B4-BE49-F238E27FC236}">
                <a16:creationId xmlns:a16="http://schemas.microsoft.com/office/drawing/2014/main" id="{C78EF203-627B-6D4E-F7EE-78606D8D8A0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000" t="30658" r="11249" b="12204"/>
          <a:stretch/>
        </p:blipFill>
        <p:spPr>
          <a:xfrm>
            <a:off x="685800" y="1333500"/>
            <a:ext cx="17221200" cy="7772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up 8">
            <a:extLst>
              <a:ext uri="{FF2B5EF4-FFF2-40B4-BE49-F238E27FC236}">
                <a16:creationId xmlns:a16="http://schemas.microsoft.com/office/drawing/2014/main" id="{3BB97166-FC86-E53D-CF0A-1A3949EB828A}"/>
              </a:ext>
            </a:extLst>
          </p:cNvPr>
          <p:cNvGrpSpPr/>
          <p:nvPr/>
        </p:nvGrpSpPr>
        <p:grpSpPr>
          <a:xfrm>
            <a:off x="4166926" y="785918"/>
            <a:ext cx="557474" cy="557474"/>
            <a:chOff x="0" y="0"/>
            <a:chExt cx="812800" cy="812800"/>
          </a:xfrm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0A903581-D2E3-4940-DD5D-5FCAA97E16A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7D3D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10">
              <a:extLst>
                <a:ext uri="{FF2B5EF4-FFF2-40B4-BE49-F238E27FC236}">
                  <a16:creationId xmlns:a16="http://schemas.microsoft.com/office/drawing/2014/main" id="{EE389C9C-F6C7-EFCF-2830-ADB8B2E42B66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A12046E5-4EA2-BB42-4E17-0B3F9D80988B}"/>
              </a:ext>
            </a:extLst>
          </p:cNvPr>
          <p:cNvSpPr txBox="1"/>
          <p:nvPr/>
        </p:nvSpPr>
        <p:spPr>
          <a:xfrm>
            <a:off x="4776663" y="326497"/>
            <a:ext cx="9144000" cy="9188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7980"/>
              </a:lnSpc>
            </a:pPr>
            <a:r>
              <a:rPr lang="en-US" sz="1800" b="1" dirty="0">
                <a:solidFill>
                  <a:srgbClr val="F57D3D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FORMATO DE CUESHEETS</a:t>
            </a:r>
          </a:p>
        </p:txBody>
      </p:sp>
    </p:spTree>
    <p:extLst>
      <p:ext uri="{BB962C8B-B14F-4D97-AF65-F5344CB8AC3E}">
        <p14:creationId xmlns:p14="http://schemas.microsoft.com/office/powerpoint/2010/main" val="2414722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35;p16">
            <a:extLst>
              <a:ext uri="{FF2B5EF4-FFF2-40B4-BE49-F238E27FC236}">
                <a16:creationId xmlns:a16="http://schemas.microsoft.com/office/drawing/2014/main" id="{512165B2-E369-0585-9CCE-F3F956DAA3B7}"/>
              </a:ext>
            </a:extLst>
          </p:cNvPr>
          <p:cNvSpPr/>
          <p:nvPr/>
        </p:nvSpPr>
        <p:spPr>
          <a:xfrm>
            <a:off x="1600200" y="3389108"/>
            <a:ext cx="5076589" cy="5132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CO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GENERA COBRO: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CO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Todos los usos de obras musicales en programas que no son vivo. (Documentales, magazines, novelas, </a:t>
            </a:r>
            <a:r>
              <a:rPr lang="es-CO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realities</a:t>
            </a:r>
            <a:r>
              <a:rPr lang="es-CO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 presentaciones artísticas)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CO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Repetición de un programa en vivo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CO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Autopautas</a:t>
            </a:r>
            <a:r>
              <a:rPr lang="es-CO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programas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CO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Vídeos que emitan por fragmentos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CO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musicalización de las notas (VTR) con música comercial (en programa en vivo o pregrabado)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CO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Avances de programas en vivo musicalizados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CO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Las entradas a estudio de los presentadores musicalizadas con música comercial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CO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 </a:t>
            </a:r>
            <a:r>
              <a:rPr lang="es-CO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trailes</a:t>
            </a:r>
            <a:r>
              <a:rPr lang="es-CO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cortados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CO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emisión de </a:t>
            </a:r>
            <a:r>
              <a:rPr lang="es-CO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fragamentos</a:t>
            </a:r>
            <a:r>
              <a:rPr lang="es-CO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 mixer de vídeos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CO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Parafrasear o tararear las letras de las canciones con o sin música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82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82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047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</a:pPr>
            <a:endParaRPr sz="105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endParaRPr sz="9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234;p16">
            <a:extLst>
              <a:ext uri="{FF2B5EF4-FFF2-40B4-BE49-F238E27FC236}">
                <a16:creationId xmlns:a16="http://schemas.microsoft.com/office/drawing/2014/main" id="{D42EC220-A8B5-5BF1-EA48-74CF3628B050}"/>
              </a:ext>
            </a:extLst>
          </p:cNvPr>
          <p:cNvSpPr/>
          <p:nvPr/>
        </p:nvSpPr>
        <p:spPr>
          <a:xfrm>
            <a:off x="10744200" y="4152900"/>
            <a:ext cx="4943061" cy="3604591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CO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GENERA COBRO: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CO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 </a:t>
            </a:r>
            <a:r>
              <a:rPr lang="es-CO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vídeoclips</a:t>
            </a:r>
            <a:r>
              <a:rPr lang="es-CO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emitidos en su totalidad. Deben ser descargados del canal oficial y su calidad mínima es 360, si está muy </a:t>
            </a:r>
            <a:r>
              <a:rPr lang="es-CO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pixcelado</a:t>
            </a:r>
            <a:r>
              <a:rPr lang="es-CO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debe incluirse un </a:t>
            </a:r>
            <a:r>
              <a:rPr lang="es-CO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blur</a:t>
            </a: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CO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 usos en programas en vivo sin repeticiones en ninguna plataforma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CO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Repeticiones de producciones ya pagadas, sin fragmentar o modificar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CO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Noticieros en vivo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CO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Notas de actualidad en casa no se cobran porque apenas se está lanzando al mercado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CO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Notas exteriores, música que hace parte del ambiente en un segundo plano sin intención y que el productor no pueda editar.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44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82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Google Shape;236;p16" descr="Resultado de imagen para acodem">
            <a:extLst>
              <a:ext uri="{FF2B5EF4-FFF2-40B4-BE49-F238E27FC236}">
                <a16:creationId xmlns:a16="http://schemas.microsoft.com/office/drawing/2014/main" id="{6197185A-ABCE-C1D9-C149-E7D4F4ECB2B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34600" y="1257300"/>
            <a:ext cx="3810000" cy="7715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utoShape 3">
            <a:extLst>
              <a:ext uri="{FF2B5EF4-FFF2-40B4-BE49-F238E27FC236}">
                <a16:creationId xmlns:a16="http://schemas.microsoft.com/office/drawing/2014/main" id="{C4747366-5EC7-C75C-542B-3EFB63B3EE8B}"/>
              </a:ext>
            </a:extLst>
          </p:cNvPr>
          <p:cNvSpPr/>
          <p:nvPr/>
        </p:nvSpPr>
        <p:spPr>
          <a:xfrm>
            <a:off x="7737569" y="1897380"/>
            <a:ext cx="0" cy="6492240"/>
          </a:xfrm>
          <a:prstGeom prst="line">
            <a:avLst/>
          </a:prstGeom>
          <a:ln w="476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2CD505C-02CF-2B0C-6BD7-3088725971DC}"/>
              </a:ext>
            </a:extLst>
          </p:cNvPr>
          <p:cNvSpPr txBox="1"/>
          <p:nvPr/>
        </p:nvSpPr>
        <p:spPr>
          <a:xfrm>
            <a:off x="1406432" y="978539"/>
            <a:ext cx="9144000" cy="9188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7980"/>
              </a:lnSpc>
            </a:pPr>
            <a:r>
              <a:rPr lang="en-US" sz="1800" b="1" dirty="0">
                <a:solidFill>
                  <a:srgbClr val="F57D3D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CONTACTO DERECHOS POR SINCRONIZACIÓN</a:t>
            </a:r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1D8F3892-C553-A23A-7CCE-23BCA0B4E238}"/>
              </a:ext>
            </a:extLst>
          </p:cNvPr>
          <p:cNvGrpSpPr/>
          <p:nvPr/>
        </p:nvGrpSpPr>
        <p:grpSpPr>
          <a:xfrm>
            <a:off x="811427" y="1403453"/>
            <a:ext cx="557474" cy="557474"/>
            <a:chOff x="0" y="0"/>
            <a:chExt cx="812800" cy="812800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4F946A06-08A2-DDE8-CDE7-5B0B601C5B8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7D3D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F2CF7415-B380-5AF0-F3B5-8547B023A2D6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538460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61;p18">
            <a:extLst>
              <a:ext uri="{FF2B5EF4-FFF2-40B4-BE49-F238E27FC236}">
                <a16:creationId xmlns:a16="http://schemas.microsoft.com/office/drawing/2014/main" id="{EA6CBF5E-3F70-FCED-C33E-2572965D35FF}"/>
              </a:ext>
            </a:extLst>
          </p:cNvPr>
          <p:cNvSpPr txBox="1"/>
          <p:nvPr/>
        </p:nvSpPr>
        <p:spPr>
          <a:xfrm>
            <a:off x="2362200" y="3250694"/>
            <a:ext cx="12954000" cy="4339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 algn="just">
              <a:buClr>
                <a:schemeClr val="dk1"/>
              </a:buClr>
              <a:buSzPts val="1800"/>
              <a:buFont typeface="Wingdings"/>
              <a:buChar char="v"/>
            </a:pPr>
            <a:r>
              <a:rPr lang="es-CO" sz="20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Revisa</a:t>
            </a:r>
            <a:r>
              <a:rPr lang="es-CO" sz="2000" b="0" i="0" u="none" strike="noStrike" cap="none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 muy bien los capítulos antes de realizar la entrega para verificar que cumplan con las características antes descritas.</a:t>
            </a:r>
            <a:r>
              <a:rPr lang="es-CO" sz="20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 </a:t>
            </a:r>
            <a:endParaRPr lang="es-ES" sz="20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</a:endParaRPr>
          </a:p>
          <a:p>
            <a:pPr algn="just">
              <a:buClr>
                <a:schemeClr val="dk1"/>
              </a:buClr>
              <a:buSzPts val="1800"/>
            </a:pPr>
            <a:endParaRPr lang="es-CO" sz="2000" dirty="0">
              <a:solidFill>
                <a:schemeClr val="dk1"/>
              </a:solidFill>
              <a:latin typeface="+mj-lt"/>
              <a:ea typeface="Calibri"/>
              <a:cs typeface="Calibri"/>
            </a:endParaRPr>
          </a:p>
          <a:p>
            <a:pPr marL="285750" indent="-285750" algn="just">
              <a:buClr>
                <a:schemeClr val="dk1"/>
              </a:buClr>
              <a:buSzPts val="1800"/>
              <a:buFont typeface="Wingdings"/>
              <a:buChar char="v"/>
            </a:pPr>
            <a:r>
              <a:rPr lang="es-CO" sz="20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Indica</a:t>
            </a:r>
            <a:r>
              <a:rPr lang="es-CO" sz="2000" b="0" i="0" u="none" strike="noStrike" cap="none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CO" sz="20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en el correo de entrega, las</a:t>
            </a:r>
            <a:r>
              <a:rPr lang="es-CO" sz="2000" b="0" i="0" u="none" strike="noStrike" cap="none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 observaciones </a:t>
            </a:r>
            <a:r>
              <a:rPr lang="es-CO" sz="20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o características especiales que pueda presentar</a:t>
            </a:r>
            <a:r>
              <a:rPr lang="es-CO" sz="2000" b="0" i="0" u="none" strike="noStrike" cap="none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 el capítulo.</a:t>
            </a:r>
            <a:endParaRPr sz="20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</a:endParaRPr>
          </a:p>
          <a:p>
            <a:pPr algn="just">
              <a:buClr>
                <a:schemeClr val="dk1"/>
              </a:buClr>
              <a:buSzPts val="1800"/>
            </a:pPr>
            <a:endParaRPr lang="es-CO" sz="2000" dirty="0">
              <a:solidFill>
                <a:schemeClr val="dk1"/>
              </a:solidFill>
              <a:latin typeface="+mj-lt"/>
              <a:ea typeface="Calibri"/>
              <a:cs typeface="Calibri"/>
            </a:endParaRPr>
          </a:p>
          <a:p>
            <a:pPr marL="285750" indent="-285750" algn="just">
              <a:buClr>
                <a:schemeClr val="dk1"/>
              </a:buClr>
              <a:buSzPts val="1800"/>
              <a:buFont typeface="Wingdings"/>
              <a:buChar char="v"/>
            </a:pPr>
            <a:r>
              <a:rPr lang="es-CO" sz="20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Asegúrate que el programa</a:t>
            </a:r>
            <a:r>
              <a:rPr lang="es-CO" sz="2000" b="0" i="0" u="none" strike="noStrike" cap="none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CO" sz="20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que estás entregando es la versión final del contenido. </a:t>
            </a:r>
            <a:endParaRPr lang="es-CO" sz="2000" b="0" i="0" u="none" strike="noStrike" cap="none" dirty="0">
              <a:solidFill>
                <a:schemeClr val="dk1"/>
              </a:solidFill>
              <a:latin typeface="+mj-lt"/>
              <a:cs typeface="Calibri"/>
            </a:endParaRPr>
          </a:p>
          <a:p>
            <a:pPr algn="just">
              <a:buClr>
                <a:schemeClr val="dk1"/>
              </a:buClr>
              <a:buSzPts val="1800"/>
            </a:pPr>
            <a:endParaRPr lang="es-CO" sz="2000" dirty="0">
              <a:solidFill>
                <a:schemeClr val="dk1"/>
              </a:solidFill>
              <a:latin typeface="+mj-lt"/>
              <a:ea typeface="Calibri"/>
              <a:cs typeface="Calibri"/>
            </a:endParaRPr>
          </a:p>
          <a:p>
            <a:pPr marL="285750" indent="-285750" algn="just">
              <a:buClr>
                <a:schemeClr val="dk1"/>
              </a:buClr>
              <a:buSzPts val="1800"/>
              <a:buFont typeface="Wingdings"/>
              <a:buChar char="v"/>
            </a:pPr>
            <a:r>
              <a:rPr lang="es-CO" sz="20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Confirma</a:t>
            </a:r>
            <a:r>
              <a:rPr lang="es-CO" sz="2000" b="0" i="0" u="none" strike="noStrike" cap="none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CO" sz="20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que cuentas con los derechos para la emisión antes de hacer entrega del contenido.</a:t>
            </a:r>
            <a:endParaRPr sz="20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</a:endParaRPr>
          </a:p>
          <a:p>
            <a:pPr marL="285750" indent="-285750" algn="just">
              <a:buClr>
                <a:schemeClr val="dk1"/>
              </a:buClr>
              <a:buSzPts val="1800"/>
              <a:buFont typeface="Wingdings"/>
              <a:buChar char="v"/>
            </a:pPr>
            <a:endParaRPr lang="es-CO" sz="20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800"/>
              <a:buFont typeface="Wingdings"/>
              <a:buChar char="v"/>
            </a:pPr>
            <a:r>
              <a:rPr lang="es-CO" sz="20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Maneja una sola trazabilidad de correo para notificar la entrega de la prueba, los capítulos y demás entregables y que sea enviado siempre por el mismo correo.</a:t>
            </a:r>
            <a:br>
              <a:rPr lang="es-CO" sz="20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</a:br>
            <a:endParaRPr lang="es-CO" sz="20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800"/>
              <a:buFont typeface="Wingdings"/>
              <a:buChar char="v"/>
            </a:pPr>
            <a:r>
              <a:rPr lang="es-CO" sz="20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No olvides que puedes establecer comunicación</a:t>
            </a:r>
            <a:r>
              <a:rPr lang="es-CO" sz="2000" b="0" i="0" u="none" strike="noStrike" cap="none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 directa con el </a:t>
            </a:r>
            <a:r>
              <a:rPr lang="es-CO" sz="20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equipo de</a:t>
            </a:r>
            <a:r>
              <a:rPr lang="es-CO" sz="2000" b="0" i="0" u="none" strike="noStrike" cap="none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r>
              <a:rPr lang="es-CO" sz="20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Programación</a:t>
            </a:r>
            <a:br>
              <a:rPr lang="es-CO" sz="1600" dirty="0">
                <a:solidFill>
                  <a:schemeClr val="dk1"/>
                </a:solidFill>
                <a:latin typeface="Abadi"/>
                <a:ea typeface="Calibri"/>
                <a:cs typeface="Calibri"/>
                <a:sym typeface="Calibri"/>
              </a:rPr>
            </a:br>
            <a:endParaRPr lang="es-CO" sz="1600" dirty="0">
              <a:solidFill>
                <a:schemeClr val="dk1"/>
              </a:solidFill>
              <a:latin typeface="Abadi"/>
              <a:ea typeface="Calibri"/>
              <a:cs typeface="Calibri"/>
              <a:sym typeface="Calibri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8EDB24E-6B16-3A72-995E-42B7B573C1AD}"/>
              </a:ext>
            </a:extLst>
          </p:cNvPr>
          <p:cNvSpPr txBox="1"/>
          <p:nvPr/>
        </p:nvSpPr>
        <p:spPr>
          <a:xfrm>
            <a:off x="3429000" y="1257300"/>
            <a:ext cx="12312925" cy="1138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9120"/>
              </a:lnSpc>
            </a:pPr>
            <a:r>
              <a:rPr lang="en-US" sz="5400" b="1" dirty="0">
                <a:solidFill>
                  <a:srgbClr val="000000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RECOMENDACIONES FINALES</a:t>
            </a:r>
          </a:p>
        </p:txBody>
      </p:sp>
      <p:grpSp>
        <p:nvGrpSpPr>
          <p:cNvPr id="4" name="Group 8">
            <a:extLst>
              <a:ext uri="{FF2B5EF4-FFF2-40B4-BE49-F238E27FC236}">
                <a16:creationId xmlns:a16="http://schemas.microsoft.com/office/drawing/2014/main" id="{7EC10EEE-A5FE-2691-7458-A0C69E7B0D16}"/>
              </a:ext>
            </a:extLst>
          </p:cNvPr>
          <p:cNvGrpSpPr/>
          <p:nvPr/>
        </p:nvGrpSpPr>
        <p:grpSpPr>
          <a:xfrm>
            <a:off x="3150263" y="1714500"/>
            <a:ext cx="557474" cy="557474"/>
            <a:chOff x="0" y="0"/>
            <a:chExt cx="812800" cy="812800"/>
          </a:xfrm>
        </p:grpSpPr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9092CF69-7CA9-F29E-C0E8-1FBA35F0313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7D3D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6" name="TextBox 10">
              <a:extLst>
                <a:ext uri="{FF2B5EF4-FFF2-40B4-BE49-F238E27FC236}">
                  <a16:creationId xmlns:a16="http://schemas.microsoft.com/office/drawing/2014/main" id="{A9A42A58-90F6-FC23-1947-9F36C78CBBB9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2292" name="Picture 4" descr="12 mil resultados de imágenes, fotos de stock e ilustraciones libres de  regalías para Orange check mark | Shutterstock">
            <a:extLst>
              <a:ext uri="{FF2B5EF4-FFF2-40B4-BE49-F238E27FC236}">
                <a16:creationId xmlns:a16="http://schemas.microsoft.com/office/drawing/2014/main" id="{E4D58825-3DEC-246C-99AE-5B17EAC791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56"/>
          <a:stretch/>
        </p:blipFill>
        <p:spPr bwMode="auto">
          <a:xfrm>
            <a:off x="1971675" y="3152349"/>
            <a:ext cx="781050" cy="649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12 mil resultados de imágenes, fotos de stock e ilustraciones libres de  regalías para Orange check mark | Shutterstock">
            <a:extLst>
              <a:ext uri="{FF2B5EF4-FFF2-40B4-BE49-F238E27FC236}">
                <a16:creationId xmlns:a16="http://schemas.microsoft.com/office/drawing/2014/main" id="{99541547-E295-1415-8C73-BBBADB0217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56"/>
          <a:stretch/>
        </p:blipFill>
        <p:spPr bwMode="auto">
          <a:xfrm>
            <a:off x="1905000" y="3904552"/>
            <a:ext cx="781050" cy="649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12 mil resultados de imágenes, fotos de stock e ilustraciones libres de  regalías para Orange check mark | Shutterstock">
            <a:extLst>
              <a:ext uri="{FF2B5EF4-FFF2-40B4-BE49-F238E27FC236}">
                <a16:creationId xmlns:a16="http://schemas.microsoft.com/office/drawing/2014/main" id="{95C8AA21-F91B-4BAF-B502-7C7A90B70C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56"/>
          <a:stretch/>
        </p:blipFill>
        <p:spPr bwMode="auto">
          <a:xfrm>
            <a:off x="1905000" y="4476052"/>
            <a:ext cx="781050" cy="649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12 mil resultados de imágenes, fotos de stock e ilustraciones libres de  regalías para Orange check mark | Shutterstock">
            <a:extLst>
              <a:ext uri="{FF2B5EF4-FFF2-40B4-BE49-F238E27FC236}">
                <a16:creationId xmlns:a16="http://schemas.microsoft.com/office/drawing/2014/main" id="{63131DE9-0046-67AD-88B7-6ECFCD20BA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56"/>
          <a:stretch/>
        </p:blipFill>
        <p:spPr bwMode="auto">
          <a:xfrm>
            <a:off x="1905000" y="5095636"/>
            <a:ext cx="781050" cy="649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12 mil resultados de imágenes, fotos de stock e ilustraciones libres de  regalías para Orange check mark | Shutterstock">
            <a:extLst>
              <a:ext uri="{FF2B5EF4-FFF2-40B4-BE49-F238E27FC236}">
                <a16:creationId xmlns:a16="http://schemas.microsoft.com/office/drawing/2014/main" id="{D8F788E2-1532-8B4E-7357-55E3DAAD15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56"/>
          <a:stretch/>
        </p:blipFill>
        <p:spPr bwMode="auto">
          <a:xfrm>
            <a:off x="1905000" y="5792745"/>
            <a:ext cx="781050" cy="649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12 mil resultados de imágenes, fotos de stock e ilustraciones libres de  regalías para Orange check mark | Shutterstock">
            <a:extLst>
              <a:ext uri="{FF2B5EF4-FFF2-40B4-BE49-F238E27FC236}">
                <a16:creationId xmlns:a16="http://schemas.microsoft.com/office/drawing/2014/main" id="{3A08B577-B30D-B18C-43C3-7F09EB449B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56"/>
          <a:stretch/>
        </p:blipFill>
        <p:spPr bwMode="auto">
          <a:xfrm>
            <a:off x="1866900" y="6691524"/>
            <a:ext cx="781050" cy="649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0401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7D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56639" y="4116619"/>
            <a:ext cx="5317102" cy="1954701"/>
          </a:xfrm>
          <a:custGeom>
            <a:avLst/>
            <a:gdLst/>
            <a:ahLst/>
            <a:cxnLst/>
            <a:rect l="l" t="t" r="r" b="b"/>
            <a:pathLst>
              <a:path w="5317102" h="1954701">
                <a:moveTo>
                  <a:pt x="0" y="0"/>
                </a:moveTo>
                <a:lnTo>
                  <a:pt x="5317102" y="0"/>
                </a:lnTo>
                <a:lnTo>
                  <a:pt x="5317102" y="1954701"/>
                </a:lnTo>
                <a:lnTo>
                  <a:pt x="0" y="19547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3513" b="-220071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" name="AutoShape 4"/>
          <p:cNvSpPr/>
          <p:nvPr/>
        </p:nvSpPr>
        <p:spPr>
          <a:xfrm>
            <a:off x="9678616" y="4166150"/>
            <a:ext cx="0" cy="1954701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81D870-8060-DB0B-D49F-24F81112748A}"/>
              </a:ext>
            </a:extLst>
          </p:cNvPr>
          <p:cNvSpPr txBox="1"/>
          <p:nvPr/>
        </p:nvSpPr>
        <p:spPr>
          <a:xfrm>
            <a:off x="11811000" y="8724900"/>
            <a:ext cx="9144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33"/>
              <a:buFont typeface="Arial"/>
              <a:buNone/>
            </a:pPr>
            <a:r>
              <a:rPr lang="es-CO" sz="4800" b="0" i="0" u="none" strike="noStrike" cap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¡Gracias!</a:t>
            </a:r>
            <a:endParaRPr lang="es-CO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3063AB0-28AF-672E-6F2B-5E347A1DB0AD}"/>
              </a:ext>
            </a:extLst>
          </p:cNvPr>
          <p:cNvSpPr txBox="1"/>
          <p:nvPr/>
        </p:nvSpPr>
        <p:spPr>
          <a:xfrm>
            <a:off x="10668002" y="6052270"/>
            <a:ext cx="662939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33"/>
              <a:buFont typeface="Arial"/>
              <a:buNone/>
            </a:pPr>
            <a:r>
              <a:rPr lang="es-ES" sz="2400" dirty="0">
                <a:solidFill>
                  <a:schemeClr val="bg1"/>
                </a:solidFill>
                <a:latin typeface="Trebuchet MS"/>
                <a:ea typeface="Arial"/>
                <a:cs typeface="Arial"/>
                <a:sym typeface="Trebuchet MS"/>
              </a:rPr>
              <a:t>N</a:t>
            </a:r>
            <a:r>
              <a:rPr lang="es-CO" sz="2400" dirty="0" err="1">
                <a:solidFill>
                  <a:schemeClr val="bg1"/>
                </a:solidFill>
                <a:latin typeface="Trebuchet MS"/>
                <a:ea typeface="Arial"/>
                <a:cs typeface="Arial"/>
                <a:sym typeface="Trebuchet MS"/>
              </a:rPr>
              <a:t>athalia</a:t>
            </a:r>
            <a:r>
              <a:rPr lang="es-CO" sz="2400" dirty="0">
                <a:solidFill>
                  <a:schemeClr val="bg1"/>
                </a:solidFill>
                <a:latin typeface="Trebuchet MS"/>
                <a:ea typeface="Arial"/>
                <a:cs typeface="Arial"/>
                <a:sym typeface="Trebuchet MS"/>
              </a:rPr>
              <a:t> Montealegre</a:t>
            </a:r>
            <a:br>
              <a:rPr lang="es-CO" sz="2400" dirty="0">
                <a:solidFill>
                  <a:schemeClr val="bg1"/>
                </a:solidFill>
                <a:latin typeface="Trebuchet MS"/>
                <a:ea typeface="Arial"/>
                <a:cs typeface="Arial"/>
                <a:sym typeface="Trebuchet MS"/>
              </a:rPr>
            </a:br>
            <a:r>
              <a:rPr lang="es-CO" sz="2400" dirty="0">
                <a:solidFill>
                  <a:schemeClr val="bg1"/>
                </a:solidFill>
                <a:latin typeface="Trebuchet MS"/>
                <a:ea typeface="Arial"/>
                <a:cs typeface="Arial"/>
                <a:sym typeface="Trebuchet MS"/>
              </a:rPr>
              <a:t>Paola Franco</a:t>
            </a: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33"/>
              <a:buFont typeface="Arial"/>
              <a:buNone/>
            </a:pPr>
            <a:r>
              <a:rPr lang="es-CO" sz="2400" b="0" i="0" u="none" strike="noStrike" cap="none" dirty="0">
                <a:solidFill>
                  <a:schemeClr val="bg1"/>
                </a:solidFill>
                <a:latin typeface="Trebuchet MS"/>
                <a:ea typeface="Arial"/>
                <a:cs typeface="Arial"/>
                <a:sym typeface="Trebuchet MS"/>
              </a:rPr>
              <a:t>Gabriela Mendoza</a:t>
            </a:r>
            <a:br>
              <a:rPr lang="es-CO" sz="2400" b="0" i="0" u="none" strike="noStrike" cap="none" dirty="0">
                <a:solidFill>
                  <a:schemeClr val="bg1"/>
                </a:solidFill>
                <a:latin typeface="Trebuchet MS"/>
                <a:ea typeface="Arial"/>
                <a:cs typeface="Arial"/>
                <a:sym typeface="Trebuchet MS"/>
              </a:rPr>
            </a:br>
            <a:r>
              <a:rPr lang="es-CO" sz="2400" b="0" i="0" u="none" strike="noStrike" cap="none" dirty="0">
                <a:solidFill>
                  <a:schemeClr val="bg1"/>
                </a:solidFill>
                <a:latin typeface="Trebuchet MS"/>
                <a:ea typeface="Arial"/>
                <a:cs typeface="Arial"/>
                <a:sym typeface="Trebuchet MS"/>
              </a:rPr>
              <a:t>Luisa Ayala</a:t>
            </a:r>
            <a:endParaRPr lang="es-CO" sz="10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390300" y="8925616"/>
            <a:ext cx="2273443" cy="1048058"/>
          </a:xfrm>
          <a:custGeom>
            <a:avLst/>
            <a:gdLst/>
            <a:ahLst/>
            <a:cxnLst/>
            <a:rect l="l" t="t" r="r" b="b"/>
            <a:pathLst>
              <a:path w="2273443" h="1048058">
                <a:moveTo>
                  <a:pt x="0" y="0"/>
                </a:moveTo>
                <a:lnTo>
                  <a:pt x="2273444" y="0"/>
                </a:lnTo>
                <a:lnTo>
                  <a:pt x="2273444" y="1048058"/>
                </a:lnTo>
                <a:lnTo>
                  <a:pt x="0" y="10480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0138" b="-175495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" name="Freeform 3"/>
          <p:cNvSpPr/>
          <p:nvPr/>
        </p:nvSpPr>
        <p:spPr>
          <a:xfrm>
            <a:off x="152400" y="1456737"/>
            <a:ext cx="13766426" cy="10287000"/>
          </a:xfrm>
          <a:custGeom>
            <a:avLst/>
            <a:gdLst/>
            <a:ahLst/>
            <a:cxnLst/>
            <a:rect l="l" t="t" r="r" b="b"/>
            <a:pathLst>
              <a:path w="13766426" h="10287000">
                <a:moveTo>
                  <a:pt x="0" y="0"/>
                </a:moveTo>
                <a:lnTo>
                  <a:pt x="13766426" y="0"/>
                </a:lnTo>
                <a:lnTo>
                  <a:pt x="1376642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5" name="Group 5"/>
          <p:cNvGrpSpPr/>
          <p:nvPr/>
        </p:nvGrpSpPr>
        <p:grpSpPr>
          <a:xfrm>
            <a:off x="5079337" y="951526"/>
            <a:ext cx="557474" cy="55747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7D3D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5779827" y="2558349"/>
            <a:ext cx="11328026" cy="65556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buSzPts val="1800"/>
            </a:pPr>
            <a:r>
              <a:rPr lang="es-E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Puedes enviar</a:t>
            </a:r>
            <a:r>
              <a:rPr lang="es-E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contenido de prueba</a:t>
            </a:r>
            <a:r>
              <a:rPr lang="es-E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</a:t>
            </a:r>
            <a:r>
              <a:rPr lang="es-E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supere los 2</a:t>
            </a:r>
            <a:r>
              <a:rPr lang="es-E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minutos</a:t>
            </a:r>
            <a:r>
              <a:rPr lang="es-E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esto</a:t>
            </a:r>
            <a:r>
              <a:rPr lang="es-E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antes de exportar el primer capítulo,</a:t>
            </a:r>
            <a:r>
              <a:rPr lang="es-E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lo anterior, con el propósito de </a:t>
            </a:r>
            <a:r>
              <a:rPr lang="es-E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verificar el formato del audiovisual</a:t>
            </a:r>
            <a:r>
              <a:rPr lang="es-E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la solicitud de </a:t>
            </a:r>
            <a:r>
              <a:rPr lang="es-ES" sz="24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Revisión de prueba </a:t>
            </a:r>
            <a:r>
              <a:rPr lang="es-E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debe ser solicitada a los siguientes correos:</a:t>
            </a:r>
          </a:p>
          <a:p>
            <a:pPr algn="just">
              <a:buSzPts val="1800"/>
            </a:pPr>
            <a:endParaRPr lang="es-ES"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indent="-285750" algn="just">
              <a:buSzPts val="1800"/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Gabriela </a:t>
            </a:r>
            <a:r>
              <a:rPr lang="es-ES" sz="2400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Mendoza </a:t>
            </a:r>
            <a:r>
              <a:rPr lang="es-ES" sz="2400" dirty="0">
                <a:solidFill>
                  <a:schemeClr val="tx1"/>
                </a:solidFill>
                <a:latin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gmendoza@canaltrece.com.co</a:t>
            </a:r>
            <a:r>
              <a:rPr lang="es-ES" sz="2400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 </a:t>
            </a:r>
            <a:endParaRPr lang="es-ES" sz="24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285750" indent="-285750" algn="just">
              <a:buSzPts val="1800"/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Yury Paola Franco </a:t>
            </a:r>
            <a:r>
              <a:rPr lang="es-ES" sz="2400" dirty="0">
                <a:solidFill>
                  <a:schemeClr val="tx1"/>
                </a:solidFill>
                <a:latin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yfranco@canaltrece.com.co</a:t>
            </a:r>
            <a:r>
              <a:rPr lang="es-ES" sz="2400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  </a:t>
            </a:r>
            <a:endParaRPr lang="es-ES" sz="24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285750" indent="-285750" algn="just">
              <a:buSzPts val="1800"/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Luisa Ayala </a:t>
            </a:r>
            <a:r>
              <a:rPr lang="es-ES" sz="2400" dirty="0">
                <a:solidFill>
                  <a:schemeClr val="tx1"/>
                </a:solidFill>
                <a:latin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layala@canaltrece.com.co</a:t>
            </a:r>
            <a:r>
              <a:rPr lang="es-ES" sz="2400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  </a:t>
            </a:r>
          </a:p>
          <a:p>
            <a:pPr marL="285750" indent="-285750" algn="just">
              <a:buSzPts val="1800"/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Apoyo Calidad </a:t>
            </a:r>
            <a:r>
              <a:rPr lang="es-ES" sz="2400" dirty="0">
                <a:solidFill>
                  <a:schemeClr val="tx1"/>
                </a:solidFill>
                <a:latin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apoyocontrolcalidad@canaltrece.com.co</a:t>
            </a:r>
            <a:r>
              <a:rPr lang="es-ES" sz="2400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 </a:t>
            </a:r>
            <a:endParaRPr lang="es-ES" sz="2400" b="1" dirty="0">
              <a:solidFill>
                <a:schemeClr val="tx1"/>
              </a:solidFill>
              <a:latin typeface="Calibri"/>
              <a:cs typeface="Calibri"/>
              <a:sym typeface="Calibri"/>
            </a:endParaRPr>
          </a:p>
          <a:p>
            <a:pPr marL="285750" indent="-285750" algn="just">
              <a:buSzPts val="1800"/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Nathalia Montealegre </a:t>
            </a:r>
            <a:r>
              <a:rPr lang="es-ES" sz="2400" b="1" dirty="0">
                <a:solidFill>
                  <a:schemeClr val="tx1"/>
                </a:solidFill>
                <a:latin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nmontealegre@canaltrece.com.co</a:t>
            </a:r>
            <a:endParaRPr lang="es-ES" sz="2400" b="1" dirty="0">
              <a:solidFill>
                <a:schemeClr val="tx1"/>
              </a:solidFill>
              <a:latin typeface="Calibri"/>
              <a:cs typeface="Calibri"/>
              <a:sym typeface="Calibri"/>
            </a:endParaRPr>
          </a:p>
          <a:p>
            <a:pPr algn="just">
              <a:buSzPts val="1800"/>
            </a:pPr>
            <a:r>
              <a:rPr lang="es-ES" sz="2400" dirty="0">
                <a:solidFill>
                  <a:schemeClr val="tx1"/>
                </a:solidFill>
                <a:latin typeface="Calibri"/>
                <a:cs typeface="Calibri"/>
              </a:rPr>
              <a:t>      + equipo de producción encargado del proyecto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s-ES"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>
              <a:buSzPts val="1600"/>
            </a:pPr>
            <a:r>
              <a:rPr lang="es-ES" sz="2400" dirty="0">
                <a:solidFill>
                  <a:schemeClr val="dk1"/>
                </a:solidFill>
                <a:latin typeface="Calibri"/>
                <a:cs typeface="Calibri"/>
              </a:rPr>
              <a:t>En la revisión de prueba verificamos:</a:t>
            </a:r>
          </a:p>
          <a:p>
            <a:pPr algn="just">
              <a:buSzPts val="1600"/>
            </a:pPr>
            <a:endParaRPr lang="es-ES" sz="2400" dirty="0">
              <a:solidFill>
                <a:schemeClr val="dk1"/>
              </a:solidFill>
              <a:ea typeface="Calibri"/>
              <a:cs typeface="Calibri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/>
              <a:buChar char="q"/>
            </a:pPr>
            <a:r>
              <a:rPr lang="es-ES" sz="2000" b="0" i="0" u="none" strike="noStrike" cap="none" dirty="0">
                <a:latin typeface="Calibri"/>
                <a:ea typeface="Calibri"/>
                <a:cs typeface="Calibri"/>
              </a:rPr>
              <a:t>E</a:t>
            </a:r>
            <a:r>
              <a:rPr lang="es-E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xporte, formato de audio y video</a:t>
            </a:r>
            <a:endParaRPr lang="es-ES" sz="1800" b="0" i="0" u="none" strike="noStrike" cap="none" dirty="0">
              <a:solidFill>
                <a:schemeClr val="dk1"/>
              </a:solidFill>
              <a:latin typeface="Calibri"/>
              <a:ea typeface="Arial"/>
              <a:cs typeface="Arial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Wingdings"/>
              <a:buChar char="q"/>
            </a:pPr>
            <a:r>
              <a:rPr lang="es-E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Márgenes de seguridad en el Máster de emisión (TV SD- TV HD)</a:t>
            </a:r>
            <a:endParaRPr lang="es-ES" sz="1800" b="0" i="0" u="none" strike="noStrike" cap="none" dirty="0">
              <a:solidFill>
                <a:schemeClr val="dk1"/>
              </a:solidFill>
              <a:latin typeface="Calibri"/>
              <a:ea typeface="Arial"/>
              <a:cs typeface="Arial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Wingdings"/>
              <a:buChar char="q"/>
            </a:pPr>
            <a:r>
              <a:rPr lang="es-E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Ubicación de la mosca del programa (Logo canal trece superior derecho)</a:t>
            </a:r>
            <a:endParaRPr lang="es-ES" sz="1800" b="0" i="0" u="none" strike="noStrike" cap="none" dirty="0">
              <a:solidFill>
                <a:schemeClr val="dk1"/>
              </a:solidFill>
              <a:latin typeface="Calibri"/>
              <a:ea typeface="Arial"/>
              <a:cs typeface="Arial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Wingdings"/>
              <a:buChar char="q"/>
            </a:pPr>
            <a:r>
              <a:rPr lang="es-E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Tipografía (TV SD- TV HD)</a:t>
            </a:r>
            <a:endParaRPr lang="es-ES"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342900" marR="0" lvl="0" indent="-215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lang="es-ES"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Google Shape;270;p7">
            <a:extLst>
              <a:ext uri="{FF2B5EF4-FFF2-40B4-BE49-F238E27FC236}">
                <a16:creationId xmlns:a16="http://schemas.microsoft.com/office/drawing/2014/main" id="{F85BAE6D-F798-8E96-530C-AB40DC5B7B4A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400613" y="1760371"/>
            <a:ext cx="3453279" cy="269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71;p7">
            <a:extLst>
              <a:ext uri="{FF2B5EF4-FFF2-40B4-BE49-F238E27FC236}">
                <a16:creationId xmlns:a16="http://schemas.microsoft.com/office/drawing/2014/main" id="{E2E7E5FC-130A-22F6-B415-44E803603743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349934" y="6151018"/>
            <a:ext cx="3452250" cy="18714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AutoShape 3">
            <a:extLst>
              <a:ext uri="{FF2B5EF4-FFF2-40B4-BE49-F238E27FC236}">
                <a16:creationId xmlns:a16="http://schemas.microsoft.com/office/drawing/2014/main" id="{E08274CF-A6D0-3357-0D0F-4CC0272276F6}"/>
              </a:ext>
            </a:extLst>
          </p:cNvPr>
          <p:cNvSpPr/>
          <p:nvPr/>
        </p:nvSpPr>
        <p:spPr>
          <a:xfrm>
            <a:off x="5358074" y="1509000"/>
            <a:ext cx="0" cy="8464674"/>
          </a:xfrm>
          <a:prstGeom prst="line">
            <a:avLst/>
          </a:prstGeom>
          <a:ln w="476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F18C8E91-E4B7-185E-39BA-697967FB4648}"/>
              </a:ext>
            </a:extLst>
          </p:cNvPr>
          <p:cNvSpPr txBox="1"/>
          <p:nvPr/>
        </p:nvSpPr>
        <p:spPr>
          <a:xfrm>
            <a:off x="1201756" y="4677085"/>
            <a:ext cx="3781491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ENTREGA</a:t>
            </a:r>
            <a:br>
              <a:rPr lang="en-US" sz="4000" b="1" dirty="0">
                <a:solidFill>
                  <a:srgbClr val="000000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</a:br>
            <a:r>
              <a:rPr lang="en-US" sz="4000" b="1" dirty="0">
                <a:solidFill>
                  <a:srgbClr val="000000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UNA PRUEBA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EF32ED13-1807-52C6-4184-F787B57DA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3400" y="9410700"/>
            <a:ext cx="1995199" cy="61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1787314" y="-1421229"/>
            <a:ext cx="22432807" cy="5835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35"/>
              </a:lnSpc>
            </a:pPr>
            <a:r>
              <a:rPr lang="en-US" sz="40572" b="1" dirty="0">
                <a:solidFill>
                  <a:srgbClr val="FFFFFF">
                    <a:alpha val="64706"/>
                  </a:srgbClr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TÍTULO</a:t>
            </a:r>
          </a:p>
        </p:txBody>
      </p:sp>
      <p:sp>
        <p:nvSpPr>
          <p:cNvPr id="3" name="AutoShape 3"/>
          <p:cNvSpPr/>
          <p:nvPr/>
        </p:nvSpPr>
        <p:spPr>
          <a:xfrm>
            <a:off x="7737569" y="1312329"/>
            <a:ext cx="0" cy="7077291"/>
          </a:xfrm>
          <a:prstGeom prst="line">
            <a:avLst/>
          </a:prstGeom>
          <a:ln w="476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5" name="TextBox 5"/>
          <p:cNvSpPr txBox="1"/>
          <p:nvPr/>
        </p:nvSpPr>
        <p:spPr>
          <a:xfrm>
            <a:off x="8487438" y="613887"/>
            <a:ext cx="7464680" cy="8679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>
              <a:buAutoNum type="arabicPeriod"/>
            </a:pPr>
            <a:r>
              <a:rPr lang="es-CO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Entregar un disco duro para el tráfico que reposará en la oficina de Programación.</a:t>
            </a:r>
            <a:br>
              <a:rPr lang="es-CO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CO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CO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Dirección: Carrera 45 #26-33 Piso 4 - Oficina de programación Canal Trece</a:t>
            </a:r>
            <a:br>
              <a:rPr lang="es-CO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CO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Remitente: Nathalia Montealegre – Supervisora de programación </a:t>
            </a:r>
            <a:br>
              <a:rPr lang="es-CO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s-CO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CO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CO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Entregar el primer capítulo para revisión</a:t>
            </a:r>
            <a:br>
              <a:rPr lang="es-CO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CO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s-CO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Enviar correo de entrega en una misma trazabilidad, allí se enviarán las observaciones si las hay.</a:t>
            </a:r>
            <a:br>
              <a:rPr lang="es-CO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CO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CO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Una vez aprobado el primer capítulo, pueden exportar los demás y entregar de la misma forma.</a:t>
            </a:r>
            <a:br>
              <a:rPr lang="es-CO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CO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CO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Solo cuando se aprueba cada capítulo, se da el aval para realizar el </a:t>
            </a:r>
            <a:r>
              <a:rPr lang="es-CO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Closed</a:t>
            </a:r>
            <a:r>
              <a:rPr lang="es-CO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Caption</a:t>
            </a:r>
            <a:r>
              <a:rPr lang="es-CO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posterior Pista internacional </a:t>
            </a:r>
            <a:r>
              <a:rPr lang="es-CO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(ANTES NO)  </a:t>
            </a:r>
            <a:endParaRPr lang="es-CO" sz="2800" b="1" dirty="0"/>
          </a:p>
        </p:txBody>
      </p:sp>
      <p:sp>
        <p:nvSpPr>
          <p:cNvPr id="6" name="TextBox 6"/>
          <p:cNvSpPr txBox="1"/>
          <p:nvPr/>
        </p:nvSpPr>
        <p:spPr>
          <a:xfrm>
            <a:off x="1020693" y="3787677"/>
            <a:ext cx="6716876" cy="1165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20"/>
              </a:lnSpc>
            </a:pPr>
            <a:r>
              <a:rPr lang="en-US" sz="8000" b="1" dirty="0">
                <a:solidFill>
                  <a:srgbClr val="000000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TRÁFICO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981201" y="4794250"/>
            <a:ext cx="4842154" cy="6917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1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ENVIAR UN DISCO DURO 2TERAS </a:t>
            </a:r>
          </a:p>
          <a:p>
            <a:pPr algn="ctr">
              <a:lnSpc>
                <a:spcPts val="2800"/>
              </a:lnSpc>
            </a:pPr>
            <a:r>
              <a:rPr lang="en-US" sz="2000" b="1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PARA EMPEZAR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7458832" y="754855"/>
            <a:ext cx="557474" cy="55747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7D3D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2" name="Picture 2">
            <a:extLst>
              <a:ext uri="{FF2B5EF4-FFF2-40B4-BE49-F238E27FC236}">
                <a16:creationId xmlns:a16="http://schemas.microsoft.com/office/drawing/2014/main" id="{30D602EE-96F8-65A3-1B1A-9E97E97B1F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00" y="9265465"/>
            <a:ext cx="1995199" cy="61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1BEFE-E66B-30C6-91E0-44AAD39AB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C19DE6BE-CA1E-E317-79A4-50A50F0A47FA}"/>
              </a:ext>
            </a:extLst>
          </p:cNvPr>
          <p:cNvSpPr txBox="1"/>
          <p:nvPr/>
        </p:nvSpPr>
        <p:spPr>
          <a:xfrm>
            <a:off x="511114" y="3101742"/>
            <a:ext cx="16945610" cy="6704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Códec de exporte para el servidor:</a:t>
            </a:r>
            <a:endParaRPr lang="es-C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•"/>
            </a:pPr>
            <a:r>
              <a:rPr lang="es-C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Material HD 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•"/>
            </a:pPr>
            <a:r>
              <a:rPr lang="es-C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Contenedor: .MOV o MXF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•"/>
            </a:pPr>
            <a:r>
              <a:rPr lang="es-C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Códec: XDCAM 4 2 2 a 50MB/S (1080i60)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Video:</a:t>
            </a:r>
            <a:endParaRPr lang="es-C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•"/>
            </a:pPr>
            <a:r>
              <a:rPr lang="es-C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Resolución: 1920 X 1080i, 29,97 </a:t>
            </a:r>
            <a:r>
              <a:rPr lang="es-CO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fps</a:t>
            </a:r>
            <a:r>
              <a:rPr lang="es-C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Frecuencia de muestreo: 48 KHz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•"/>
            </a:pPr>
            <a:r>
              <a:rPr lang="es-C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NTSC máx. 100ire y mínimo 7.5 </a:t>
            </a:r>
            <a:r>
              <a:rPr lang="es-CO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ire</a:t>
            </a:r>
            <a:r>
              <a:rPr lang="es-C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pedestal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•"/>
            </a:pPr>
            <a:r>
              <a:rPr lang="es-C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Niveles de video, máximos al 110%, y mínimos al 90% según monitor de forma de onda. Nivel de pedestal: 7.5 </a:t>
            </a:r>
            <a:r>
              <a:rPr lang="es-CO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ire</a:t>
            </a:r>
            <a:endParaRPr lang="es-C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•"/>
            </a:pPr>
            <a:r>
              <a:rPr lang="es-C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saturación de croma en 100 IRES.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•"/>
            </a:pPr>
            <a:r>
              <a:rPr lang="es-C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NTSC máx. 100ire y mínimo 7.5 </a:t>
            </a:r>
            <a:r>
              <a:rPr lang="es-CO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ire</a:t>
            </a:r>
            <a:r>
              <a:rPr lang="es-C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pedestal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Audio</a:t>
            </a:r>
            <a:endParaRPr lang="es-C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Calibri" panose="020F0502020204030204" pitchFamily="34" charset="0"/>
              <a:buChar char="•"/>
            </a:pPr>
            <a:r>
              <a:rPr lang="es-C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Todo el material de audio debe ser producido usando los estándares y normas usadas en la industria, que garantizan la mejor calidad y claridad del mensaje de cara a las audiencias. Dos (2) canales Full Mezcla o Mono dual (</a:t>
            </a:r>
            <a:r>
              <a:rPr lang="es-CO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mix</a:t>
            </a:r>
            <a:r>
              <a:rPr lang="es-C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down</a:t>
            </a:r>
            <a:r>
              <a:rPr lang="es-C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s-ES" sz="1200" dirty="0">
                <a:latin typeface="Calibri" panose="020F0502020204030204" pitchFamily="34" charset="0"/>
                <a:cs typeface="Calibri" panose="020F0502020204030204" pitchFamily="34" charset="0"/>
              </a:rPr>
              <a:t>es decir, que el material debe oscilar al mismo tiempo por los dos canales de audio.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07000"/>
              </a:lnSpc>
            </a:pPr>
            <a:endParaRPr lang="es-C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•"/>
            </a:pPr>
            <a:r>
              <a:rPr lang="es-C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Nivel de audio: -12 </a:t>
            </a:r>
            <a:r>
              <a:rPr lang="es-CO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dBfs</a:t>
            </a:r>
            <a:r>
              <a:rPr lang="es-C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Frecuencia de muestreo: 48 KHz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•"/>
            </a:pPr>
            <a:r>
              <a:rPr lang="es-CO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Sound</a:t>
            </a:r>
            <a:r>
              <a:rPr lang="es-C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Setting</a:t>
            </a:r>
            <a:r>
              <a:rPr lang="es-C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Linear PCM, </a:t>
            </a:r>
            <a:r>
              <a:rPr lang="es-CO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sample</a:t>
            </a:r>
            <a:r>
              <a:rPr lang="es-C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size</a:t>
            </a:r>
            <a:r>
              <a:rPr lang="es-C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24 bits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intensidad sonora debe responder a una compresión dinámica, esto es que las voces principales sean claras, nítidas, el ambiente no sobrepase el nivel de las voces principales y haya un equilibrio sonoro entre el sonido más suave que una persona puede oír y el sonido más ruidoso que puede tolerar.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CO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Sincronía audio/video (</a:t>
            </a:r>
            <a:r>
              <a:rPr lang="es-CO" sz="1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lip</a:t>
            </a:r>
            <a:r>
              <a:rPr lang="es-CO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1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sync</a:t>
            </a:r>
            <a:r>
              <a:rPr lang="es-CO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endParaRPr lang="es-C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s-C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movimientos labiales y el audio del hablante deben encontrase en sincronía en tanto la intención del discurso requiera simultaneidad, del mismo modo esta debe tener mayor exposición sobre el sonido ambiente y música incidental.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12A564B-A8FD-17E9-971C-A96AB3D94067}"/>
              </a:ext>
            </a:extLst>
          </p:cNvPr>
          <p:cNvSpPr txBox="1"/>
          <p:nvPr/>
        </p:nvSpPr>
        <p:spPr>
          <a:xfrm>
            <a:off x="6070651" y="463028"/>
            <a:ext cx="6716876" cy="2270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20"/>
              </a:lnSpc>
            </a:pPr>
            <a:r>
              <a:rPr lang="en-US" sz="6600" b="1" dirty="0">
                <a:solidFill>
                  <a:srgbClr val="000000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PARÁMETROS TÉCNICOS</a:t>
            </a:r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7DC288CA-6045-A83E-26BA-71955E5495C9}"/>
              </a:ext>
            </a:extLst>
          </p:cNvPr>
          <p:cNvGrpSpPr/>
          <p:nvPr/>
        </p:nvGrpSpPr>
        <p:grpSpPr>
          <a:xfrm>
            <a:off x="5499322" y="939218"/>
            <a:ext cx="557474" cy="557474"/>
            <a:chOff x="0" y="0"/>
            <a:chExt cx="812800" cy="812800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38675C27-BD52-4063-FDB8-3A529840390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7D3D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85E80B5E-B4EE-711D-4508-13800E2AC810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062AE9A-71C1-BB61-5F01-041908D70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3878" y="9438095"/>
            <a:ext cx="1995199" cy="61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736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8;p12">
            <a:extLst>
              <a:ext uri="{FF2B5EF4-FFF2-40B4-BE49-F238E27FC236}">
                <a16:creationId xmlns:a16="http://schemas.microsoft.com/office/drawing/2014/main" id="{BD7195B3-6961-417B-E01E-456AF84135A4}"/>
              </a:ext>
            </a:extLst>
          </p:cNvPr>
          <p:cNvSpPr txBox="1"/>
          <p:nvPr/>
        </p:nvSpPr>
        <p:spPr>
          <a:xfrm>
            <a:off x="3302382" y="6819900"/>
            <a:ext cx="10490100" cy="1083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CO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 importante que los programas estén marcados con la claque</a:t>
            </a:r>
            <a:r>
              <a:rPr lang="es-CO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es-CO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establecida al inicio del programa. En caso de tener cortes, indicarlo en un pantallazo en negro con la informaci</a:t>
            </a:r>
            <a:r>
              <a:rPr lang="es-CO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ón con</a:t>
            </a:r>
            <a:r>
              <a:rPr lang="es-CO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10 SEGUNDOS de duración.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Redondear rectángulo de una esquina 15">
            <a:extLst>
              <a:ext uri="{FF2B5EF4-FFF2-40B4-BE49-F238E27FC236}">
                <a16:creationId xmlns:a16="http://schemas.microsoft.com/office/drawing/2014/main" id="{80DB9786-AA00-8805-6558-24123FB1CBA2}"/>
              </a:ext>
            </a:extLst>
          </p:cNvPr>
          <p:cNvSpPr/>
          <p:nvPr/>
        </p:nvSpPr>
        <p:spPr>
          <a:xfrm>
            <a:off x="3276600" y="1983188"/>
            <a:ext cx="4572000" cy="4150912"/>
          </a:xfrm>
          <a:prstGeom prst="round1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b="1" dirty="0">
                <a:ea typeface="Calibri" panose="020F0502020204030204" pitchFamily="34" charset="0"/>
                <a:cs typeface="Times New Roman" panose="02020603050405020304" pitchFamily="18" charset="0"/>
              </a:rPr>
              <a:t>NOMBRE DEL PROGRAMA: </a:t>
            </a:r>
            <a:br>
              <a:rPr lang="es-ES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CO" dirty="0">
                <a:ea typeface="Calibri" panose="020F0502020204030204" pitchFamily="34" charset="0"/>
                <a:cs typeface="Times New Roman" panose="02020603050405020304" pitchFamily="18" charset="0"/>
              </a:rPr>
              <a:t>MI AVATAR O YO</a:t>
            </a:r>
            <a:endParaRPr lang="es-CO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REFERENCIA/ </a:t>
            </a:r>
            <a:r>
              <a:rPr lang="es-ES" b="1" dirty="0">
                <a:ea typeface="Calibri" panose="020F0502020204030204" pitchFamily="34" charset="0"/>
                <a:cs typeface="Times New Roman" panose="02020603050405020304" pitchFamily="18" charset="0"/>
              </a:rPr>
              <a:t>CAPÍTULO</a:t>
            </a:r>
            <a:r>
              <a:rPr lang="es-ES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TIME CODE: </a:t>
            </a:r>
            <a:br>
              <a:rPr lang="es-ES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(Indicar bloques de entrada y </a:t>
            </a:r>
            <a:r>
              <a:rPr lang="es-ES" dirty="0">
                <a:ea typeface="Calibri" panose="020F0502020204030204" pitchFamily="34" charset="0"/>
                <a:cs typeface="Times New Roman" panose="02020603050405020304" pitchFamily="18" charset="0"/>
              </a:rPr>
              <a:t>de salida y cortes a comerciales.                                          Ejemplo: B1: 00:10 AL 08:40)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CASA PRODUCTORA: </a:t>
            </a:r>
            <a:r>
              <a:rPr lang="es-E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(Nombre del Canal y Casa productora)</a:t>
            </a:r>
            <a:endParaRPr lang="es-CO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AÑO: </a:t>
            </a:r>
            <a:r>
              <a:rPr lang="es-E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202</a:t>
            </a:r>
            <a:r>
              <a:rPr lang="es-MX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endParaRPr lang="es-CO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dondear rectángulo de una esquina 15">
            <a:extLst>
              <a:ext uri="{FF2B5EF4-FFF2-40B4-BE49-F238E27FC236}">
                <a16:creationId xmlns:a16="http://schemas.microsoft.com/office/drawing/2014/main" id="{F4E50966-D4C6-F537-92EF-966673E3F16F}"/>
              </a:ext>
            </a:extLst>
          </p:cNvPr>
          <p:cNvSpPr/>
          <p:nvPr/>
        </p:nvSpPr>
        <p:spPr>
          <a:xfrm>
            <a:off x="11049000" y="2225483"/>
            <a:ext cx="5168347" cy="3908617"/>
          </a:xfrm>
          <a:prstGeom prst="round1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16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CORTE A COMERCIAL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232FDBE3-F41F-5512-E440-639EC2F88B20}"/>
              </a:ext>
            </a:extLst>
          </p:cNvPr>
          <p:cNvSpPr txBox="1"/>
          <p:nvPr/>
        </p:nvSpPr>
        <p:spPr>
          <a:xfrm>
            <a:off x="6070651" y="463028"/>
            <a:ext cx="6716876" cy="1084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20"/>
              </a:lnSpc>
            </a:pPr>
            <a:r>
              <a:rPr lang="en-US" sz="6600" b="1" dirty="0">
                <a:solidFill>
                  <a:srgbClr val="000000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CLAQUETA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90360764-2955-1EF1-352F-712101D8A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3400" y="9410700"/>
            <a:ext cx="1995199" cy="61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8">
            <a:extLst>
              <a:ext uri="{FF2B5EF4-FFF2-40B4-BE49-F238E27FC236}">
                <a16:creationId xmlns:a16="http://schemas.microsoft.com/office/drawing/2014/main" id="{9CF28DC6-F321-5938-2495-8827C6BDD932}"/>
              </a:ext>
            </a:extLst>
          </p:cNvPr>
          <p:cNvGrpSpPr/>
          <p:nvPr/>
        </p:nvGrpSpPr>
        <p:grpSpPr>
          <a:xfrm>
            <a:off x="6108751" y="726459"/>
            <a:ext cx="557474" cy="557474"/>
            <a:chOff x="0" y="0"/>
            <a:chExt cx="812800" cy="812800"/>
          </a:xfrm>
        </p:grpSpPr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29DEE46D-7954-D2C5-0B51-58E8101B262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7D3D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9" name="TextBox 10">
              <a:extLst>
                <a:ext uri="{FF2B5EF4-FFF2-40B4-BE49-F238E27FC236}">
                  <a16:creationId xmlns:a16="http://schemas.microsoft.com/office/drawing/2014/main" id="{54E76086-810C-1AB2-6C1B-10011A96F430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67942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C05AF85-47E2-715F-E2AF-BEA4BC439E31}"/>
              </a:ext>
            </a:extLst>
          </p:cNvPr>
          <p:cNvSpPr txBox="1"/>
          <p:nvPr/>
        </p:nvSpPr>
        <p:spPr>
          <a:xfrm>
            <a:off x="7211272" y="2534731"/>
            <a:ext cx="914400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/>
              <a:buChar char="Ø"/>
            </a:pPr>
            <a:r>
              <a:rPr lang="es-ES" dirty="0">
                <a:solidFill>
                  <a:schemeClr val="tx1"/>
                </a:solidFill>
                <a:latin typeface="Abadi"/>
              </a:rPr>
              <a:t>Exporte del programa</a:t>
            </a:r>
          </a:p>
          <a:p>
            <a:pPr marL="285750" indent="-285750" algn="just">
              <a:buFont typeface="Wingdings"/>
              <a:buChar char="Ø"/>
            </a:pPr>
            <a:r>
              <a:rPr lang="es-ES" dirty="0">
                <a:solidFill>
                  <a:schemeClr val="tx1"/>
                </a:solidFill>
                <a:latin typeface="Abadi"/>
              </a:rPr>
              <a:t>Formato de audio: gis, ruidos, audio encajonado, saltos de audio y niveles. </a:t>
            </a:r>
          </a:p>
          <a:p>
            <a:pPr marL="285750" indent="-285750" algn="just">
              <a:buFont typeface="Wingdings"/>
              <a:buChar char="Ø"/>
            </a:pPr>
            <a:r>
              <a:rPr lang="es-ES" dirty="0">
                <a:solidFill>
                  <a:schemeClr val="tx1"/>
                </a:solidFill>
                <a:latin typeface="Abadi"/>
              </a:rPr>
              <a:t>Formato de vídeo: </a:t>
            </a:r>
            <a:r>
              <a:rPr lang="es-ES" dirty="0" err="1">
                <a:solidFill>
                  <a:schemeClr val="tx1"/>
                </a:solidFill>
                <a:latin typeface="Abadi"/>
              </a:rPr>
              <a:t>drops</a:t>
            </a:r>
            <a:r>
              <a:rPr lang="es-ES" dirty="0">
                <a:solidFill>
                  <a:schemeClr val="tx1"/>
                </a:solidFill>
                <a:latin typeface="Abadi"/>
              </a:rPr>
              <a:t>, entrelazados, negros, ruidos de imagen,  fuera de </a:t>
            </a:r>
            <a:r>
              <a:rPr lang="es-ES" dirty="0" err="1">
                <a:solidFill>
                  <a:schemeClr val="tx1"/>
                </a:solidFill>
                <a:latin typeface="Abadi"/>
              </a:rPr>
              <a:t>lip</a:t>
            </a:r>
            <a:r>
              <a:rPr lang="es-ES" dirty="0">
                <a:solidFill>
                  <a:schemeClr val="tx1"/>
                </a:solidFill>
                <a:latin typeface="Abadi"/>
              </a:rPr>
              <a:t> </a:t>
            </a:r>
            <a:r>
              <a:rPr lang="es-ES" dirty="0" err="1">
                <a:solidFill>
                  <a:schemeClr val="tx1"/>
                </a:solidFill>
                <a:latin typeface="Abadi"/>
              </a:rPr>
              <a:t>sync</a:t>
            </a:r>
            <a:r>
              <a:rPr lang="es-ES" dirty="0">
                <a:solidFill>
                  <a:schemeClr val="tx1"/>
                </a:solidFill>
                <a:latin typeface="Abadi"/>
              </a:rPr>
              <a:t>, saltos de imagen, calidad de la imagen, niveles de video y color.</a:t>
            </a:r>
          </a:p>
          <a:p>
            <a:pPr marL="285750" indent="-285750" algn="just">
              <a:buFont typeface="Wingdings"/>
              <a:buChar char="Ø"/>
            </a:pPr>
            <a:r>
              <a:rPr lang="es-CO" dirty="0">
                <a:solidFill>
                  <a:schemeClr val="tx1"/>
                </a:solidFill>
                <a:latin typeface="Abadi"/>
                <a:cs typeface="Arial"/>
              </a:rPr>
              <a:t>Ortografía </a:t>
            </a:r>
            <a:endParaRPr lang="es-ES" dirty="0">
              <a:solidFill>
                <a:schemeClr val="tx1"/>
              </a:solidFill>
              <a:latin typeface="Abadi"/>
            </a:endParaRPr>
          </a:p>
          <a:p>
            <a:pPr marL="285750" indent="-285750" algn="just">
              <a:buFont typeface="Wingdings"/>
              <a:buChar char="Ø"/>
            </a:pPr>
            <a:r>
              <a:rPr lang="es-CO" dirty="0">
                <a:solidFill>
                  <a:schemeClr val="tx1"/>
                </a:solidFill>
                <a:latin typeface="Abadi"/>
              </a:rPr>
              <a:t>Verificación que el contenido sea apto para la franja en la que se emitirá.</a:t>
            </a:r>
            <a:endParaRPr lang="es-CO" dirty="0">
              <a:solidFill>
                <a:schemeClr val="tx1"/>
              </a:solidFill>
              <a:latin typeface="Abadi"/>
              <a:cs typeface="Arial"/>
            </a:endParaRPr>
          </a:p>
          <a:p>
            <a:pPr marL="285750" indent="-285750" algn="just">
              <a:buFont typeface="Wingdings"/>
              <a:buChar char="Ø"/>
            </a:pPr>
            <a:r>
              <a:rPr lang="es-CO" dirty="0">
                <a:solidFill>
                  <a:schemeClr val="tx1"/>
                </a:solidFill>
                <a:latin typeface="Abadi"/>
              </a:rPr>
              <a:t>Verificación de Franjas de seguridad</a:t>
            </a:r>
          </a:p>
          <a:p>
            <a:pPr marL="285750" indent="-285750" algn="just">
              <a:buFont typeface="Wingdings"/>
              <a:buChar char="Ø"/>
            </a:pPr>
            <a:r>
              <a:rPr lang="es-CO" dirty="0">
                <a:solidFill>
                  <a:schemeClr val="tx1"/>
                </a:solidFill>
                <a:latin typeface="Abadi"/>
                <a:cs typeface="Arial"/>
              </a:rPr>
              <a:t>Derechos de autor</a:t>
            </a:r>
          </a:p>
          <a:p>
            <a:pPr marL="285750" indent="-285750" algn="just">
              <a:buFont typeface="Wingdings"/>
              <a:buChar char="Ø"/>
            </a:pPr>
            <a:r>
              <a:rPr lang="es-CO" dirty="0">
                <a:solidFill>
                  <a:schemeClr val="tx1"/>
                </a:solidFill>
                <a:latin typeface="Abadi"/>
              </a:rPr>
              <a:t>Normas de la televisión pública </a:t>
            </a:r>
            <a:r>
              <a:rPr lang="es-CO" i="1" dirty="0">
                <a:solidFill>
                  <a:schemeClr val="tx1"/>
                </a:solidFill>
                <a:latin typeface="Abadi"/>
              </a:rPr>
              <a:t>(Comisión de Regulación de Comunicaciones – CRC)</a:t>
            </a:r>
            <a:endParaRPr lang="es-CO" dirty="0">
              <a:solidFill>
                <a:schemeClr val="tx1"/>
              </a:solidFill>
              <a:latin typeface="Abadi"/>
              <a:cs typeface="Calibri" panose="020F0502020204030204"/>
            </a:endParaRPr>
          </a:p>
          <a:p>
            <a:pPr marL="285750" indent="-285750" algn="just">
              <a:buFont typeface="Wingdings"/>
              <a:buChar char="Ø"/>
            </a:pPr>
            <a:r>
              <a:rPr lang="es-CO" dirty="0">
                <a:solidFill>
                  <a:schemeClr val="tx1"/>
                </a:solidFill>
                <a:latin typeface="Abadi"/>
              </a:rPr>
              <a:t>Autorización para emitir canciones comerciales (Paz y salvo de ACODEM) </a:t>
            </a:r>
          </a:p>
          <a:p>
            <a:pPr marL="285750" indent="-285750" algn="just">
              <a:buFont typeface="Wingdings"/>
              <a:buChar char="Ø"/>
            </a:pPr>
            <a:r>
              <a:rPr lang="es-CO" dirty="0">
                <a:solidFill>
                  <a:schemeClr val="tx1"/>
                </a:solidFill>
                <a:latin typeface="Abadi"/>
              </a:rPr>
              <a:t>Reconocimiento en los créditos finales de SAYCO y ACINPRO </a:t>
            </a:r>
          </a:p>
          <a:p>
            <a:pPr marL="285750" indent="-285750" algn="just">
              <a:buFont typeface="Wingdings"/>
              <a:buChar char="Ø"/>
            </a:pPr>
            <a:r>
              <a:rPr lang="es-CO" dirty="0">
                <a:solidFill>
                  <a:schemeClr val="tx1"/>
                </a:solidFill>
                <a:latin typeface="Abadi"/>
              </a:rPr>
              <a:t>Confirmación de autorización de uso de marcas comerciales, placas de autos, o </a:t>
            </a:r>
            <a:r>
              <a:rPr lang="es-CO" dirty="0" err="1">
                <a:solidFill>
                  <a:schemeClr val="tx1"/>
                </a:solidFill>
                <a:latin typeface="Abadi"/>
              </a:rPr>
              <a:t>blur</a:t>
            </a:r>
            <a:r>
              <a:rPr lang="es-CO" dirty="0">
                <a:solidFill>
                  <a:schemeClr val="tx1"/>
                </a:solidFill>
                <a:latin typeface="Abadi"/>
              </a:rPr>
              <a:t> en ellas.</a:t>
            </a:r>
            <a:endParaRPr lang="es-CO" dirty="0">
              <a:solidFill>
                <a:schemeClr val="tx1"/>
              </a:solidFill>
              <a:latin typeface="Abadi"/>
              <a:cs typeface="Arial"/>
            </a:endParaRPr>
          </a:p>
          <a:p>
            <a:pPr marL="285750" indent="-285750" algn="just">
              <a:buFont typeface="Wingdings"/>
              <a:buChar char="Ø"/>
            </a:pPr>
            <a:r>
              <a:rPr lang="es-CO" dirty="0">
                <a:solidFill>
                  <a:schemeClr val="tx1"/>
                </a:solidFill>
                <a:latin typeface="Abadi"/>
              </a:rPr>
              <a:t>Claqueta inicial para archivar programa</a:t>
            </a:r>
            <a:endParaRPr lang="es-CO" b="1" dirty="0">
              <a:solidFill>
                <a:schemeClr val="accent6">
                  <a:lumMod val="50000"/>
                </a:schemeClr>
              </a:solidFill>
              <a:latin typeface="Abadi"/>
              <a:cs typeface="Arial"/>
            </a:endParaRPr>
          </a:p>
          <a:p>
            <a:pPr marL="285750" indent="-285750" algn="just">
              <a:buFont typeface="Wingdings"/>
              <a:buChar char="Ø"/>
            </a:pPr>
            <a:r>
              <a:rPr lang="es-CO" dirty="0">
                <a:solidFill>
                  <a:schemeClr val="tx1"/>
                </a:solidFill>
                <a:latin typeface="Abadi"/>
              </a:rPr>
              <a:t>Créditos finales con fecha del año del contrato </a:t>
            </a:r>
            <a:r>
              <a:rPr lang="es-CO" b="1" dirty="0">
                <a:solidFill>
                  <a:schemeClr val="tx1"/>
                </a:solidFill>
                <a:latin typeface="Abadi"/>
              </a:rPr>
              <a:t>(confirmar con el área de contenidos) </a:t>
            </a:r>
            <a:endParaRPr lang="es-CO" b="1" dirty="0">
              <a:solidFill>
                <a:schemeClr val="accent6">
                  <a:lumMod val="50000"/>
                </a:schemeClr>
              </a:solidFill>
              <a:latin typeface="Abadi"/>
            </a:endParaRPr>
          </a:p>
          <a:p>
            <a:pPr marL="285750" indent="-285750" algn="just">
              <a:buFont typeface="Wingdings"/>
              <a:buChar char="Ø"/>
            </a:pPr>
            <a:r>
              <a:rPr lang="es-CO" dirty="0">
                <a:solidFill>
                  <a:schemeClr val="tx1"/>
                </a:solidFill>
                <a:latin typeface="Abadi"/>
                <a:cs typeface="Arial"/>
              </a:rPr>
              <a:t>Reconocimiento de Financiación de FUTIC, este debe incluirse al inicio luego de la claqueta y al final de cada capítulo.</a:t>
            </a:r>
            <a:endParaRPr lang="es-CO" dirty="0">
              <a:solidFill>
                <a:schemeClr val="tx1"/>
              </a:solidFill>
              <a:ea typeface="+mn-lt"/>
              <a:cs typeface="+mn-lt"/>
            </a:endParaRPr>
          </a:p>
          <a:p>
            <a:pPr marL="285750" indent="-285750" algn="just">
              <a:buFont typeface="Wingdings,Sans-Serif"/>
              <a:buChar char="Ø"/>
            </a:pPr>
            <a:r>
              <a:rPr lang="es-CO" dirty="0">
                <a:solidFill>
                  <a:schemeClr val="tx1"/>
                </a:solidFill>
                <a:latin typeface="Abadi"/>
                <a:cs typeface="Arial"/>
              </a:rPr>
              <a:t>Duración de capítulo: programas de 1 hora (50 a 54 minutos), programas de ½ hora (24 a 26 minutos) incluidos cortes a comerciales.</a:t>
            </a:r>
          </a:p>
          <a:p>
            <a:pPr marL="285750" indent="-285750" algn="just">
              <a:buFont typeface="Wingdings,Sans-Serif"/>
              <a:buChar char="Ø"/>
            </a:pPr>
            <a:r>
              <a:rPr lang="es-CO" dirty="0">
                <a:solidFill>
                  <a:schemeClr val="tx1"/>
                </a:solidFill>
                <a:latin typeface="Abadi"/>
                <a:cs typeface="Arial"/>
              </a:rPr>
              <a:t>2 Cortes a comerciales (como mínimo) dependiendo la línea narrativa.</a:t>
            </a:r>
            <a:endParaRPr lang="es-CO" dirty="0">
              <a:solidFill>
                <a:schemeClr val="tx1"/>
              </a:solidFill>
              <a:latin typeface="Arial"/>
              <a:cs typeface="Arial"/>
            </a:endParaRPr>
          </a:p>
          <a:p>
            <a:pPr marL="285750" indent="-285750" algn="just">
              <a:buFont typeface="Wingdings,Sans-Serif"/>
              <a:buChar char="Ø"/>
            </a:pPr>
            <a:r>
              <a:rPr lang="es-ES" dirty="0">
                <a:solidFill>
                  <a:schemeClr val="tx1"/>
                </a:solidFill>
                <a:latin typeface="Abadi"/>
                <a:ea typeface="+mn-lt"/>
                <a:cs typeface="Arial"/>
              </a:rPr>
              <a:t>Equilibrio, imparcialidad y pluralismo informativo en los contenidos. </a:t>
            </a:r>
          </a:p>
        </p:txBody>
      </p:sp>
      <p:pic>
        <p:nvPicPr>
          <p:cNvPr id="6" name="Google Shape;191;p8">
            <a:extLst>
              <a:ext uri="{FF2B5EF4-FFF2-40B4-BE49-F238E27FC236}">
                <a16:creationId xmlns:a16="http://schemas.microsoft.com/office/drawing/2014/main" id="{958E1C2F-75D6-7189-8124-FE7FE92912B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7662" r="7662"/>
          <a:stretch/>
        </p:blipFill>
        <p:spPr>
          <a:xfrm>
            <a:off x="3552372" y="6245338"/>
            <a:ext cx="2837546" cy="1800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93;p8">
            <a:extLst>
              <a:ext uri="{FF2B5EF4-FFF2-40B4-BE49-F238E27FC236}">
                <a16:creationId xmlns:a16="http://schemas.microsoft.com/office/drawing/2014/main" id="{443FA020-9B41-BCC5-D833-7035616306D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7662" r="7662"/>
          <a:stretch/>
        </p:blipFill>
        <p:spPr>
          <a:xfrm>
            <a:off x="513955" y="6245338"/>
            <a:ext cx="2837546" cy="1800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1EA8EF17-BF26-F73F-B4FD-04167933A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3400" y="9410700"/>
            <a:ext cx="1995199" cy="61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8">
            <a:extLst>
              <a:ext uri="{FF2B5EF4-FFF2-40B4-BE49-F238E27FC236}">
                <a16:creationId xmlns:a16="http://schemas.microsoft.com/office/drawing/2014/main" id="{754F71FA-B6A5-D59E-DC1E-5270537DE75E}"/>
              </a:ext>
            </a:extLst>
          </p:cNvPr>
          <p:cNvGrpSpPr/>
          <p:nvPr/>
        </p:nvGrpSpPr>
        <p:grpSpPr>
          <a:xfrm>
            <a:off x="5119426" y="862118"/>
            <a:ext cx="557474" cy="557474"/>
            <a:chOff x="0" y="0"/>
            <a:chExt cx="812800" cy="812800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6C2D5A76-1336-E8BA-A1EF-E2003D91918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7D3D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D80F6AD6-6550-D007-4662-17714292C50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AutoShape 3">
            <a:extLst>
              <a:ext uri="{FF2B5EF4-FFF2-40B4-BE49-F238E27FC236}">
                <a16:creationId xmlns:a16="http://schemas.microsoft.com/office/drawing/2014/main" id="{920945A6-C566-24EF-5FE4-F07BF0F01883}"/>
              </a:ext>
            </a:extLst>
          </p:cNvPr>
          <p:cNvSpPr/>
          <p:nvPr/>
        </p:nvSpPr>
        <p:spPr>
          <a:xfrm>
            <a:off x="7010400" y="1604854"/>
            <a:ext cx="0" cy="7077291"/>
          </a:xfrm>
          <a:prstGeom prst="line">
            <a:avLst/>
          </a:prstGeom>
          <a:ln w="476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DAAC9CC0-6F07-6152-F0EE-480E439461B8}"/>
              </a:ext>
            </a:extLst>
          </p:cNvPr>
          <p:cNvSpPr txBox="1"/>
          <p:nvPr/>
        </p:nvSpPr>
        <p:spPr>
          <a:xfrm>
            <a:off x="293524" y="3220541"/>
            <a:ext cx="6716876" cy="2270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20"/>
              </a:lnSpc>
            </a:pPr>
            <a:r>
              <a:rPr lang="en-US" sz="6600" b="1" dirty="0">
                <a:solidFill>
                  <a:srgbClr val="000000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CONTROL DE CALIDAD</a:t>
            </a:r>
          </a:p>
        </p:txBody>
      </p:sp>
    </p:spTree>
    <p:extLst>
      <p:ext uri="{BB962C8B-B14F-4D97-AF65-F5344CB8AC3E}">
        <p14:creationId xmlns:p14="http://schemas.microsoft.com/office/powerpoint/2010/main" val="2463739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C5920CE-8E06-ADFC-7BE5-309AFF94A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9326" y="1252785"/>
            <a:ext cx="14156074" cy="924193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699C8B7-77BE-8E1B-B82B-04D32266BC64}"/>
              </a:ext>
            </a:extLst>
          </p:cNvPr>
          <p:cNvSpPr txBox="1"/>
          <p:nvPr/>
        </p:nvSpPr>
        <p:spPr>
          <a:xfrm>
            <a:off x="5105400" y="1028700"/>
            <a:ext cx="9144000" cy="11766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9120"/>
              </a:lnSpc>
            </a:pPr>
            <a:r>
              <a:rPr lang="en-US" sz="6600" b="1" dirty="0">
                <a:solidFill>
                  <a:srgbClr val="000000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CRÉDITOS FINALES</a:t>
            </a:r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D4EF1409-B3CA-3E1A-D2C5-DD4599BA589A}"/>
              </a:ext>
            </a:extLst>
          </p:cNvPr>
          <p:cNvGrpSpPr/>
          <p:nvPr/>
        </p:nvGrpSpPr>
        <p:grpSpPr>
          <a:xfrm>
            <a:off x="4547926" y="1362570"/>
            <a:ext cx="557474" cy="557474"/>
            <a:chOff x="0" y="0"/>
            <a:chExt cx="812800" cy="812800"/>
          </a:xfrm>
        </p:grpSpPr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C27AE938-E531-A71C-787E-009E4FBBA6E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7D3D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7" name="TextBox 10">
              <a:extLst>
                <a:ext uri="{FF2B5EF4-FFF2-40B4-BE49-F238E27FC236}">
                  <a16:creationId xmlns:a16="http://schemas.microsoft.com/office/drawing/2014/main" id="{F7A66984-321C-B187-D755-68782BA2BEE7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996889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9DA813B-E2B4-104F-C7B8-92A41605855C}"/>
              </a:ext>
            </a:extLst>
          </p:cNvPr>
          <p:cNvSpPr txBox="1"/>
          <p:nvPr/>
        </p:nvSpPr>
        <p:spPr>
          <a:xfrm>
            <a:off x="2743200" y="518974"/>
            <a:ext cx="11963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SzPts val="2000"/>
            </a:pPr>
            <a:r>
              <a:rPr lang="es-ES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Una coproducción  de:</a:t>
            </a:r>
          </a:p>
          <a:p>
            <a:pPr algn="ctr">
              <a:buSzPts val="2000"/>
            </a:pPr>
            <a:br>
              <a:rPr lang="es-ES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-ES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	y CASA PRODUCTORA (Logo)</a:t>
            </a:r>
            <a:endParaRPr lang="es-ES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D5E8FD9-C285-4D57-1034-050A87BEC4E9}"/>
              </a:ext>
            </a:extLst>
          </p:cNvPr>
          <p:cNvSpPr txBox="1"/>
          <p:nvPr/>
        </p:nvSpPr>
        <p:spPr>
          <a:xfrm>
            <a:off x="4572000" y="1913552"/>
            <a:ext cx="9144000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dirty="0"/>
              <a:t>Gerente </a:t>
            </a:r>
          </a:p>
          <a:p>
            <a:pPr algn="ctr"/>
            <a:r>
              <a:rPr lang="es-CO" dirty="0"/>
              <a:t>Alejandro Linares Camberos</a:t>
            </a:r>
          </a:p>
          <a:p>
            <a:pPr algn="ctr"/>
            <a:endParaRPr lang="es-CO" dirty="0"/>
          </a:p>
          <a:p>
            <a:pPr algn="ctr"/>
            <a:r>
              <a:rPr lang="es-CO" dirty="0"/>
              <a:t>Asesor conceptual y de producción </a:t>
            </a:r>
          </a:p>
          <a:p>
            <a:pPr algn="ctr"/>
            <a:r>
              <a:rPr lang="es-CO" dirty="0"/>
              <a:t>Germán Jula</a:t>
            </a:r>
          </a:p>
          <a:p>
            <a:pPr algn="ctr"/>
            <a:endParaRPr lang="es-CO" dirty="0"/>
          </a:p>
          <a:p>
            <a:pPr algn="ctr"/>
            <a:r>
              <a:rPr lang="es-CO" dirty="0"/>
              <a:t>Líder digital </a:t>
            </a:r>
          </a:p>
          <a:p>
            <a:pPr algn="ctr"/>
            <a:r>
              <a:rPr lang="es-CO" dirty="0" err="1"/>
              <a:t>Jeimy</a:t>
            </a:r>
            <a:r>
              <a:rPr lang="es-CO" dirty="0"/>
              <a:t> Bula</a:t>
            </a:r>
          </a:p>
          <a:p>
            <a:pPr algn="ctr"/>
            <a:endParaRPr lang="es-CO" dirty="0"/>
          </a:p>
          <a:p>
            <a:pPr algn="ctr"/>
            <a:r>
              <a:rPr lang="es-CO" dirty="0"/>
              <a:t>Contenidos</a:t>
            </a:r>
          </a:p>
          <a:p>
            <a:pPr algn="ctr"/>
            <a:r>
              <a:rPr lang="es-CO" dirty="0"/>
              <a:t>Natalia Arenas</a:t>
            </a:r>
          </a:p>
          <a:p>
            <a:pPr algn="ctr"/>
            <a:endParaRPr lang="es-CO" dirty="0"/>
          </a:p>
          <a:p>
            <a:pPr algn="ctr"/>
            <a:r>
              <a:rPr lang="es-CO" dirty="0"/>
              <a:t>Supervisora de programación </a:t>
            </a:r>
          </a:p>
          <a:p>
            <a:pPr algn="ctr"/>
            <a:r>
              <a:rPr lang="es-CO" dirty="0"/>
              <a:t>Nathalia Montealegre</a:t>
            </a:r>
            <a:br>
              <a:rPr lang="es-CO" dirty="0"/>
            </a:br>
            <a:br>
              <a:rPr lang="es-CO" dirty="0"/>
            </a:br>
            <a:r>
              <a:rPr lang="es-CO" dirty="0"/>
              <a:t>Gestor de proyecto</a:t>
            </a:r>
          </a:p>
          <a:p>
            <a:pPr algn="ctr"/>
            <a:r>
              <a:rPr lang="es-CO" dirty="0"/>
              <a:t>Diego Gómez</a:t>
            </a:r>
          </a:p>
          <a:p>
            <a:pPr algn="ctr"/>
            <a:endParaRPr lang="es-CO" dirty="0"/>
          </a:p>
          <a:p>
            <a:pPr algn="ctr"/>
            <a:r>
              <a:rPr lang="es-CO" dirty="0"/>
              <a:t>Control de calidad</a:t>
            </a:r>
          </a:p>
          <a:p>
            <a:pPr algn="ctr"/>
            <a:r>
              <a:rPr lang="es-CO" dirty="0"/>
              <a:t>Gabriela Mendoza</a:t>
            </a:r>
          </a:p>
          <a:p>
            <a:pPr algn="ctr"/>
            <a:r>
              <a:rPr lang="es-CO" dirty="0"/>
              <a:t>Paola Franco</a:t>
            </a:r>
          </a:p>
          <a:p>
            <a:pPr algn="ctr"/>
            <a:r>
              <a:rPr lang="es-CO" dirty="0"/>
              <a:t>Luisa Ayala</a:t>
            </a:r>
          </a:p>
          <a:p>
            <a:pPr algn="ctr"/>
            <a:endParaRPr lang="es-CO" dirty="0"/>
          </a:p>
        </p:txBody>
      </p:sp>
      <p:sp>
        <p:nvSpPr>
          <p:cNvPr id="6" name="Google Shape;203;p13">
            <a:extLst>
              <a:ext uri="{FF2B5EF4-FFF2-40B4-BE49-F238E27FC236}">
                <a16:creationId xmlns:a16="http://schemas.microsoft.com/office/drawing/2014/main" id="{56EB13A9-5B6A-A1FC-B663-5EB820464728}"/>
              </a:ext>
            </a:extLst>
          </p:cNvPr>
          <p:cNvSpPr/>
          <p:nvPr/>
        </p:nvSpPr>
        <p:spPr>
          <a:xfrm>
            <a:off x="7069193" y="9643584"/>
            <a:ext cx="4149614" cy="1524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M</a:t>
            </a:r>
            <a:r>
              <a:rPr lang="es-CO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USICA AUTORIZADA POR SAYCO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CO" sz="1600" b="0" i="0" u="none" strike="noStrike" cap="none" dirty="0">
                <a:solidFill>
                  <a:schemeClr val="dk1"/>
                </a:solidFill>
                <a:latin typeface="Calibri"/>
                <a:ea typeface="Arial"/>
                <a:cs typeface="Calibri"/>
                <a:sym typeface="Calibri"/>
              </a:rPr>
              <a:t>MUSICA AUTORIZADA POR ACINPRO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3F7A3C2A-6246-431D-4453-BC5110C0CC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701" y="882459"/>
            <a:ext cx="1995199" cy="61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C836856-4041-4ACB-9D5F-AD67C61F59EF}"/>
              </a:ext>
            </a:extLst>
          </p:cNvPr>
          <p:cNvSpPr txBox="1"/>
          <p:nvPr/>
        </p:nvSpPr>
        <p:spPr>
          <a:xfrm>
            <a:off x="8229600" y="9035209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/>
              <a:t>(AL FINALIZAR)</a:t>
            </a:r>
          </a:p>
        </p:txBody>
      </p:sp>
    </p:spTree>
    <p:extLst>
      <p:ext uri="{BB962C8B-B14F-4D97-AF65-F5344CB8AC3E}">
        <p14:creationId xmlns:p14="http://schemas.microsoft.com/office/powerpoint/2010/main" val="3279134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E952A0C-85FB-86B1-45B6-D80720CDA856}"/>
              </a:ext>
            </a:extLst>
          </p:cNvPr>
          <p:cNvSpPr txBox="1"/>
          <p:nvPr/>
        </p:nvSpPr>
        <p:spPr>
          <a:xfrm>
            <a:off x="5257800" y="4683540"/>
            <a:ext cx="9144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Cuando los capítulos estén aprobados, continuar con la realización del sistema de acceso </a:t>
            </a:r>
            <a:r>
              <a:rPr lang="es-CO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Closed</a:t>
            </a:r>
            <a:r>
              <a:rPr lang="es-CO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caption</a:t>
            </a:r>
            <a:r>
              <a:rPr lang="es-CO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el cual deberá ser entregado embebido.  Adicional debe entregarse los archivos en formato .</a:t>
            </a:r>
            <a:r>
              <a:rPr lang="es-CO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 SCC y CAP</a:t>
            </a:r>
            <a:endParaRPr lang="es-CO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E86D5E9-3F20-208C-368B-04840C7A9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00" y="6134100"/>
            <a:ext cx="5972175" cy="2466975"/>
          </a:xfrm>
          <a:prstGeom prst="rect">
            <a:avLst/>
          </a:prstGeom>
        </p:spPr>
      </p:pic>
      <p:pic>
        <p:nvPicPr>
          <p:cNvPr id="5" name="Picture 2" descr="Cablecast Feature - Closed Captioning Support">
            <a:extLst>
              <a:ext uri="{FF2B5EF4-FFF2-40B4-BE49-F238E27FC236}">
                <a16:creationId xmlns:a16="http://schemas.microsoft.com/office/drawing/2014/main" id="{2DC66E72-CE3D-4F6A-79DE-D473D4B7A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75" y="5279551"/>
            <a:ext cx="3062132" cy="1709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6">
            <a:extLst>
              <a:ext uri="{FF2B5EF4-FFF2-40B4-BE49-F238E27FC236}">
                <a16:creationId xmlns:a16="http://schemas.microsoft.com/office/drawing/2014/main" id="{055B2A6A-FE9D-6BBC-B09D-C0367A8EF036}"/>
              </a:ext>
            </a:extLst>
          </p:cNvPr>
          <p:cNvSpPr txBox="1"/>
          <p:nvPr/>
        </p:nvSpPr>
        <p:spPr>
          <a:xfrm>
            <a:off x="2286000" y="1181100"/>
            <a:ext cx="13244727" cy="2251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120"/>
              </a:lnSpc>
            </a:pPr>
            <a:r>
              <a:rPr lang="en-US" sz="6600" b="1" dirty="0">
                <a:solidFill>
                  <a:srgbClr val="000000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REALIZACIÓN DE CLOSED CAPTION</a:t>
            </a:r>
          </a:p>
        </p:txBody>
      </p:sp>
      <p:grpSp>
        <p:nvGrpSpPr>
          <p:cNvPr id="2" name="Group 8">
            <a:extLst>
              <a:ext uri="{FF2B5EF4-FFF2-40B4-BE49-F238E27FC236}">
                <a16:creationId xmlns:a16="http://schemas.microsoft.com/office/drawing/2014/main" id="{5373D301-4D28-D8EA-2453-EB847A84D8DE}"/>
              </a:ext>
            </a:extLst>
          </p:cNvPr>
          <p:cNvGrpSpPr/>
          <p:nvPr/>
        </p:nvGrpSpPr>
        <p:grpSpPr>
          <a:xfrm>
            <a:off x="2415182" y="1433562"/>
            <a:ext cx="557474" cy="557474"/>
            <a:chOff x="0" y="0"/>
            <a:chExt cx="812800" cy="812800"/>
          </a:xfrm>
        </p:grpSpPr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EBB45546-2A11-CC50-C1CD-DF9E2624377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7D3D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7" name="TextBox 10">
              <a:extLst>
                <a:ext uri="{FF2B5EF4-FFF2-40B4-BE49-F238E27FC236}">
                  <a16:creationId xmlns:a16="http://schemas.microsoft.com/office/drawing/2014/main" id="{70A12B1D-25DB-5B0C-E440-6BD1FBCD07CD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9" name="Imagen 8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4D1DFE16-CC0A-B1DF-3E2D-BDB22D32F2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08" b="37407"/>
          <a:stretch/>
        </p:blipFill>
        <p:spPr>
          <a:xfrm>
            <a:off x="1029871" y="7226003"/>
            <a:ext cx="2980540" cy="162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6111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1525</Words>
  <Application>Microsoft Office PowerPoint</Application>
  <PresentationFormat>Personalizado</PresentationFormat>
  <Paragraphs>165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6" baseType="lpstr">
      <vt:lpstr>Montserrat Heavy</vt:lpstr>
      <vt:lpstr>Wingdings,Sans-Serif</vt:lpstr>
      <vt:lpstr>Wingdings</vt:lpstr>
      <vt:lpstr>Abadi</vt:lpstr>
      <vt:lpstr>Aptos Narrow</vt:lpstr>
      <vt:lpstr>Montserrat Medium</vt:lpstr>
      <vt:lpstr>Aptos</vt:lpstr>
      <vt:lpstr>Trebuchet MS</vt:lpstr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Trece</dc:title>
  <cp:lastModifiedBy>Apoyo Control Calidad</cp:lastModifiedBy>
  <cp:revision>3</cp:revision>
  <dcterms:created xsi:type="dcterms:W3CDTF">2006-08-16T00:00:00Z</dcterms:created>
  <dcterms:modified xsi:type="dcterms:W3CDTF">2026-03-13T13:50:47Z</dcterms:modified>
  <dc:identifier>DAGOZ-nFoh4</dc:identifier>
</cp:coreProperties>
</file>